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5"/>
  </p:notesMasterIdLst>
  <p:sldIdLst>
    <p:sldId id="882" r:id="rId2"/>
    <p:sldId id="871" r:id="rId3"/>
    <p:sldId id="883" r:id="rId4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99"/>
    <a:srgbClr val="FFFF00"/>
    <a:srgbClr val="C0C0C0"/>
    <a:srgbClr val="A20000"/>
    <a:srgbClr val="CC6600"/>
    <a:srgbClr val="800000"/>
    <a:srgbClr val="FFFFFF"/>
    <a:srgbClr val="FF3399"/>
    <a:srgbClr val="FF66CC"/>
    <a:srgbClr val="CCE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107" autoAdjust="0"/>
    <p:restoredTop sz="94660"/>
  </p:normalViewPr>
  <p:slideViewPr>
    <p:cSldViewPr snapToGrid="0">
      <p:cViewPr varScale="1">
        <p:scale>
          <a:sx n="109" d="100"/>
          <a:sy n="109" d="100"/>
        </p:scale>
        <p:origin x="1422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013F616-1F4D-4E9B-AE10-54C2C8B7CBA0}" type="datetimeFigureOut">
              <a:rPr kumimoji="1" lang="ja-JP" altLang="en-US" smtClean="0"/>
              <a:t>2024/10/1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63A1AA-6E8E-4828-A41D-F448F94FEC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931590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Rectangle 11">
            <a:extLst>
              <a:ext uri="{FF2B5EF4-FFF2-40B4-BE49-F238E27FC236}">
                <a16:creationId xmlns:a16="http://schemas.microsoft.com/office/drawing/2014/main" id="{DA0963AC-A335-4AC4-A789-B465BD28545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5" name="Rectangle 12">
            <a:extLst>
              <a:ext uri="{FF2B5EF4-FFF2-40B4-BE49-F238E27FC236}">
                <a16:creationId xmlns:a16="http://schemas.microsoft.com/office/drawing/2014/main" id="{E90B4043-A148-4716-BDEF-5E21EA9D4F8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6" name="Rectangle 13">
            <a:extLst>
              <a:ext uri="{FF2B5EF4-FFF2-40B4-BE49-F238E27FC236}">
                <a16:creationId xmlns:a16="http://schemas.microsoft.com/office/drawing/2014/main" id="{AF9FA88B-81A4-4AD9-ADFF-3A2AAA2ACD9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7" name="Rectangle 14">
            <a:extLst>
              <a:ext uri="{FF2B5EF4-FFF2-40B4-BE49-F238E27FC236}">
                <a16:creationId xmlns:a16="http://schemas.microsoft.com/office/drawing/2014/main" id="{A1B7F4D6-652F-4AFD-B17A-1A8685B1E3D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8" name="Rectangle 18">
            <a:extLst>
              <a:ext uri="{FF2B5EF4-FFF2-40B4-BE49-F238E27FC236}">
                <a16:creationId xmlns:a16="http://schemas.microsoft.com/office/drawing/2014/main" id="{1566D461-2B0A-44C1-98E7-090C92D7AEF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9" name="Rectangle 19">
            <a:extLst>
              <a:ext uri="{FF2B5EF4-FFF2-40B4-BE49-F238E27FC236}">
                <a16:creationId xmlns:a16="http://schemas.microsoft.com/office/drawing/2014/main" id="{4B1ED7CE-AC6F-49C4-A93C-80CC0732AAD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>
            <a:extLst>
              <a:ext uri="{FF2B5EF4-FFF2-40B4-BE49-F238E27FC236}">
                <a16:creationId xmlns:a16="http://schemas.microsoft.com/office/drawing/2014/main" id="{544376FD-B106-47F8-BD18-068AFE15FDF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4DD2332D-8993-4DFD-807A-4CEF4574B4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13182939-72F8-480F-91A0-DE7D5DFF15B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25150DBB-A2F6-4480-9FD2-B55266A0B88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5">
            <a:extLst>
              <a:ext uri="{FF2B5EF4-FFF2-40B4-BE49-F238E27FC236}">
                <a16:creationId xmlns:a16="http://schemas.microsoft.com/office/drawing/2014/main" id="{43702291-6286-47E4-BC8A-1DB29421169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6">
            <a:extLst>
              <a:ext uri="{FF2B5EF4-FFF2-40B4-BE49-F238E27FC236}">
                <a16:creationId xmlns:a16="http://schemas.microsoft.com/office/drawing/2014/main" id="{35215D61-E62F-4AA9-916E-1162EF50F41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Rectangle 18">
            <a:extLst>
              <a:ext uri="{FF2B5EF4-FFF2-40B4-BE49-F238E27FC236}">
                <a16:creationId xmlns:a16="http://schemas.microsoft.com/office/drawing/2014/main" id="{81605EC3-DB25-430E-AA4F-8C80AAB7C4B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Rectangle 19">
            <a:extLst>
              <a:ext uri="{FF2B5EF4-FFF2-40B4-BE49-F238E27FC236}">
                <a16:creationId xmlns:a16="http://schemas.microsoft.com/office/drawing/2014/main" id="{08368F6E-66CE-49DA-B738-ABF5C7A44E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Rectangle 20">
            <a:extLst>
              <a:ext uri="{FF2B5EF4-FFF2-40B4-BE49-F238E27FC236}">
                <a16:creationId xmlns:a16="http://schemas.microsoft.com/office/drawing/2014/main" id="{205CCA42-22FD-4F88-87CC-4048B541E20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Rectangle 21">
            <a:extLst>
              <a:ext uri="{FF2B5EF4-FFF2-40B4-BE49-F238E27FC236}">
                <a16:creationId xmlns:a16="http://schemas.microsoft.com/office/drawing/2014/main" id="{FFEE13D6-B004-4821-B16C-CA1F2C5EC0C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Rectangle 22">
            <a:extLst>
              <a:ext uri="{FF2B5EF4-FFF2-40B4-BE49-F238E27FC236}">
                <a16:creationId xmlns:a16="http://schemas.microsoft.com/office/drawing/2014/main" id="{266CDB5F-5661-40E5-9368-D1BAB026EF1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Rectangle 23">
            <a:extLst>
              <a:ext uri="{FF2B5EF4-FFF2-40B4-BE49-F238E27FC236}">
                <a16:creationId xmlns:a16="http://schemas.microsoft.com/office/drawing/2014/main" id="{55C69052-83F1-46A5-B3D4-818BC59A325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Rectangle 24">
            <a:extLst>
              <a:ext uri="{FF2B5EF4-FFF2-40B4-BE49-F238E27FC236}">
                <a16:creationId xmlns:a16="http://schemas.microsoft.com/office/drawing/2014/main" id="{0346FBE1-C238-47FE-8113-4CC9A226D8E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Rectangle 25">
            <a:extLst>
              <a:ext uri="{FF2B5EF4-FFF2-40B4-BE49-F238E27FC236}">
                <a16:creationId xmlns:a16="http://schemas.microsoft.com/office/drawing/2014/main" id="{DAB5F060-A4DE-4C17-B90C-D01058FCE32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Rectangle 26">
            <a:extLst>
              <a:ext uri="{FF2B5EF4-FFF2-40B4-BE49-F238E27FC236}">
                <a16:creationId xmlns:a16="http://schemas.microsoft.com/office/drawing/2014/main" id="{D50F0BF7-1D05-4B51-8184-0723488202A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875144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024154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E46F18B2-1E8E-A2F4-D471-49B5FE3A9266}"/>
              </a:ext>
            </a:extLst>
          </p:cNvPr>
          <p:cNvGrpSpPr/>
          <p:nvPr userDrawn="1"/>
        </p:nvGrpSpPr>
        <p:grpSpPr>
          <a:xfrm>
            <a:off x="1680797" y="311997"/>
            <a:ext cx="6283882" cy="6234006"/>
            <a:chOff x="2159282" y="845158"/>
            <a:chExt cx="5651654" cy="5606797"/>
          </a:xfrm>
        </p:grpSpPr>
        <p:sp>
          <p:nvSpPr>
            <p:cNvPr id="3" name="Rectangle 11">
              <a:extLst>
                <a:ext uri="{FF2B5EF4-FFF2-40B4-BE49-F238E27FC236}">
                  <a16:creationId xmlns:a16="http://schemas.microsoft.com/office/drawing/2014/main" id="{C30DCEA1-435A-E9D1-0E77-B7DE460752B0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2159282" y="845158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" name="Rectangle 12">
              <a:extLst>
                <a:ext uri="{FF2B5EF4-FFF2-40B4-BE49-F238E27FC236}">
                  <a16:creationId xmlns:a16="http://schemas.microsoft.com/office/drawing/2014/main" id="{62764DC5-1CD7-9C91-C6FA-15C1DBDB9A72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5107677" y="845158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" name="Rectangle 13">
              <a:extLst>
                <a:ext uri="{FF2B5EF4-FFF2-40B4-BE49-F238E27FC236}">
                  <a16:creationId xmlns:a16="http://schemas.microsoft.com/office/drawing/2014/main" id="{3E13BEFE-1318-B4C9-E7BF-D7E611F9C59F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2159282" y="3748696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" name="Rectangle 14">
              <a:extLst>
                <a:ext uri="{FF2B5EF4-FFF2-40B4-BE49-F238E27FC236}">
                  <a16:creationId xmlns:a16="http://schemas.microsoft.com/office/drawing/2014/main" id="{A3C2A3E5-6D6B-177A-32A9-2715E4F8B309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5107677" y="3748696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9348918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E40BBC4-7F08-7D0B-FAE9-F478BD52CED1}"/>
              </a:ext>
            </a:extLst>
          </p:cNvPr>
          <p:cNvSpPr/>
          <p:nvPr userDrawn="1"/>
        </p:nvSpPr>
        <p:spPr>
          <a:xfrm>
            <a:off x="51275" y="68366"/>
            <a:ext cx="9803450" cy="67597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38543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6777574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8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Copyright©2024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9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5" r:id="rId4"/>
    <p:sldLayoutId id="2147483664" r:id="rId5"/>
    <p:sldLayoutId id="2147483668" r:id="rId6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90" name="グループ化 589">
            <a:extLst>
              <a:ext uri="{FF2B5EF4-FFF2-40B4-BE49-F238E27FC236}">
                <a16:creationId xmlns:a16="http://schemas.microsoft.com/office/drawing/2014/main" id="{A62E98BA-3206-F9EB-4E5C-95D1B9DD93A9}"/>
              </a:ext>
            </a:extLst>
          </p:cNvPr>
          <p:cNvGrpSpPr/>
          <p:nvPr/>
        </p:nvGrpSpPr>
        <p:grpSpPr>
          <a:xfrm>
            <a:off x="7402807" y="923016"/>
            <a:ext cx="1280160" cy="2557341"/>
            <a:chOff x="8199120" y="2425516"/>
            <a:chExt cx="581437" cy="1161521"/>
          </a:xfrm>
        </p:grpSpPr>
        <p:sp>
          <p:nvSpPr>
            <p:cNvPr id="564" name="フリーフォーム: 図形 563">
              <a:extLst>
                <a:ext uri="{FF2B5EF4-FFF2-40B4-BE49-F238E27FC236}">
                  <a16:creationId xmlns:a16="http://schemas.microsoft.com/office/drawing/2014/main" id="{580E8877-6782-24BD-E584-22BF040664F8}"/>
                </a:ext>
              </a:extLst>
            </p:cNvPr>
            <p:cNvSpPr/>
            <p:nvPr/>
          </p:nvSpPr>
          <p:spPr bwMode="auto">
            <a:xfrm>
              <a:off x="8288011" y="2425516"/>
              <a:ext cx="246723" cy="589402"/>
            </a:xfrm>
            <a:custGeom>
              <a:avLst/>
              <a:gdLst>
                <a:gd name="connsiteX0" fmla="*/ 12382 w 246723"/>
                <a:gd name="connsiteY0" fmla="*/ 0 h 589402"/>
                <a:gd name="connsiteX1" fmla="*/ 246723 w 246723"/>
                <a:gd name="connsiteY1" fmla="*/ 0 h 589402"/>
                <a:gd name="connsiteX2" fmla="*/ 208232 w 246723"/>
                <a:gd name="connsiteY2" fmla="*/ 67081 h 589402"/>
                <a:gd name="connsiteX3" fmla="*/ 194216 w 246723"/>
                <a:gd name="connsiteY3" fmla="*/ 568061 h 589402"/>
                <a:gd name="connsiteX4" fmla="*/ 200101 w 246723"/>
                <a:gd name="connsiteY4" fmla="*/ 589044 h 589402"/>
                <a:gd name="connsiteX5" fmla="*/ 198825 w 246723"/>
                <a:gd name="connsiteY5" fmla="*/ 589402 h 589402"/>
                <a:gd name="connsiteX6" fmla="*/ 185935 w 246723"/>
                <a:gd name="connsiteY6" fmla="*/ 573504 h 589402"/>
                <a:gd name="connsiteX7" fmla="*/ 108 w 246723"/>
                <a:gd name="connsiteY7" fmla="*/ 108052 h 589402"/>
                <a:gd name="connsiteX8" fmla="*/ 12382 w 246723"/>
                <a:gd name="connsiteY8" fmla="*/ 0 h 5894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6723" h="589402">
                  <a:moveTo>
                    <a:pt x="12382" y="0"/>
                  </a:moveTo>
                  <a:lnTo>
                    <a:pt x="246723" y="0"/>
                  </a:lnTo>
                  <a:lnTo>
                    <a:pt x="208232" y="67081"/>
                  </a:lnTo>
                  <a:cubicBezTo>
                    <a:pt x="138124" y="221676"/>
                    <a:pt x="127912" y="400884"/>
                    <a:pt x="194216" y="568061"/>
                  </a:cubicBezTo>
                  <a:lnTo>
                    <a:pt x="200101" y="589044"/>
                  </a:lnTo>
                  <a:lnTo>
                    <a:pt x="198825" y="589402"/>
                  </a:lnTo>
                  <a:lnTo>
                    <a:pt x="185935" y="573504"/>
                  </a:lnTo>
                  <a:cubicBezTo>
                    <a:pt x="58765" y="446334"/>
                    <a:pt x="-2937" y="277774"/>
                    <a:pt x="108" y="108052"/>
                  </a:cubicBezTo>
                  <a:lnTo>
                    <a:pt x="12382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60" name="フリーフォーム: 図形 559">
              <a:extLst>
                <a:ext uri="{FF2B5EF4-FFF2-40B4-BE49-F238E27FC236}">
                  <a16:creationId xmlns:a16="http://schemas.microsoft.com/office/drawing/2014/main" id="{9C256B86-DCD7-E4AE-DE9B-8CD710AAF985}"/>
                </a:ext>
              </a:extLst>
            </p:cNvPr>
            <p:cNvSpPr/>
            <p:nvPr/>
          </p:nvSpPr>
          <p:spPr bwMode="auto">
            <a:xfrm>
              <a:off x="8488896" y="2458428"/>
              <a:ext cx="291660" cy="555912"/>
            </a:xfrm>
            <a:custGeom>
              <a:avLst/>
              <a:gdLst>
                <a:gd name="connsiteX0" fmla="*/ 291660 w 291660"/>
                <a:gd name="connsiteY0" fmla="*/ 0 h 555912"/>
                <a:gd name="connsiteX1" fmla="*/ 291660 w 291660"/>
                <a:gd name="connsiteY1" fmla="*/ 232511 h 555912"/>
                <a:gd name="connsiteX2" fmla="*/ 262311 w 291660"/>
                <a:gd name="connsiteY2" fmla="*/ 246886 h 555912"/>
                <a:gd name="connsiteX3" fmla="*/ 12054 w 291660"/>
                <a:gd name="connsiteY3" fmla="*/ 535432 h 555912"/>
                <a:gd name="connsiteX4" fmla="*/ 649 w 291660"/>
                <a:gd name="connsiteY4" fmla="*/ 555730 h 555912"/>
                <a:gd name="connsiteX5" fmla="*/ 0 w 291660"/>
                <a:gd name="connsiteY5" fmla="*/ 555912 h 555912"/>
                <a:gd name="connsiteX6" fmla="*/ 2350 w 291660"/>
                <a:gd name="connsiteY6" fmla="*/ 533426 h 555912"/>
                <a:gd name="connsiteX7" fmla="*/ 200074 w 291660"/>
                <a:gd name="connsiteY7" fmla="*/ 72902 h 555912"/>
                <a:gd name="connsiteX8" fmla="*/ 291660 w 291660"/>
                <a:gd name="connsiteY8" fmla="*/ 0 h 5559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91660" h="555912">
                  <a:moveTo>
                    <a:pt x="291660" y="0"/>
                  </a:moveTo>
                  <a:lnTo>
                    <a:pt x="291660" y="232511"/>
                  </a:lnTo>
                  <a:lnTo>
                    <a:pt x="262311" y="246886"/>
                  </a:lnTo>
                  <a:cubicBezTo>
                    <a:pt x="154266" y="313437"/>
                    <a:pt x="65551" y="411610"/>
                    <a:pt x="12054" y="535432"/>
                  </a:cubicBezTo>
                  <a:lnTo>
                    <a:pt x="649" y="555730"/>
                  </a:lnTo>
                  <a:lnTo>
                    <a:pt x="0" y="555912"/>
                  </a:lnTo>
                  <a:lnTo>
                    <a:pt x="2350" y="533426"/>
                  </a:lnTo>
                  <a:cubicBezTo>
                    <a:pt x="2350" y="353580"/>
                    <a:pt x="77910" y="190760"/>
                    <a:pt x="200074" y="72902"/>
                  </a:cubicBezTo>
                  <a:lnTo>
                    <a:pt x="29166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42" name="フリーフォーム: 図形 541">
              <a:extLst>
                <a:ext uri="{FF2B5EF4-FFF2-40B4-BE49-F238E27FC236}">
                  <a16:creationId xmlns:a16="http://schemas.microsoft.com/office/drawing/2014/main" id="{B7BA0E4E-87E0-BDB3-1659-D178E83D3302}"/>
                </a:ext>
              </a:extLst>
            </p:cNvPr>
            <p:cNvSpPr/>
            <p:nvPr/>
          </p:nvSpPr>
          <p:spPr bwMode="auto">
            <a:xfrm>
              <a:off x="8199120" y="2781172"/>
              <a:ext cx="285528" cy="236296"/>
            </a:xfrm>
            <a:custGeom>
              <a:avLst/>
              <a:gdLst>
                <a:gd name="connsiteX0" fmla="*/ 0 w 285528"/>
                <a:gd name="connsiteY0" fmla="*/ 0 h 236296"/>
                <a:gd name="connsiteX1" fmla="*/ 57989 w 285528"/>
                <a:gd name="connsiteY1" fmla="*/ 76202 h 236296"/>
                <a:gd name="connsiteX2" fmla="*/ 269665 w 285528"/>
                <a:gd name="connsiteY2" fmla="*/ 225446 h 236296"/>
                <a:gd name="connsiteX3" fmla="*/ 285528 w 285528"/>
                <a:gd name="connsiteY3" fmla="*/ 234359 h 236296"/>
                <a:gd name="connsiteX4" fmla="*/ 278624 w 285528"/>
                <a:gd name="connsiteY4" fmla="*/ 236296 h 236296"/>
                <a:gd name="connsiteX5" fmla="*/ 267658 w 285528"/>
                <a:gd name="connsiteY5" fmla="*/ 235150 h 236296"/>
                <a:gd name="connsiteX6" fmla="*/ 14151 w 285528"/>
                <a:gd name="connsiteY6" fmla="*/ 182099 h 236296"/>
                <a:gd name="connsiteX7" fmla="*/ 0 w 285528"/>
                <a:gd name="connsiteY7" fmla="*/ 174138 h 236296"/>
                <a:gd name="connsiteX8" fmla="*/ 0 w 285528"/>
                <a:gd name="connsiteY8" fmla="*/ 0 h 2362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85528" h="236296">
                  <a:moveTo>
                    <a:pt x="0" y="0"/>
                  </a:moveTo>
                  <a:lnTo>
                    <a:pt x="57989" y="76202"/>
                  </a:lnTo>
                  <a:cubicBezTo>
                    <a:pt x="115969" y="138465"/>
                    <a:pt x="187117" y="189782"/>
                    <a:pt x="269665" y="225446"/>
                  </a:cubicBezTo>
                  <a:lnTo>
                    <a:pt x="285528" y="234359"/>
                  </a:lnTo>
                  <a:lnTo>
                    <a:pt x="278624" y="236296"/>
                  </a:lnTo>
                  <a:lnTo>
                    <a:pt x="267658" y="235150"/>
                  </a:lnTo>
                  <a:cubicBezTo>
                    <a:pt x="177735" y="235150"/>
                    <a:pt x="92069" y="216260"/>
                    <a:pt x="14151" y="182099"/>
                  </a:cubicBezTo>
                  <a:lnTo>
                    <a:pt x="0" y="17413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39" name="フリーフォーム: 図形 538">
              <a:extLst>
                <a:ext uri="{FF2B5EF4-FFF2-40B4-BE49-F238E27FC236}">
                  <a16:creationId xmlns:a16="http://schemas.microsoft.com/office/drawing/2014/main" id="{673F5BE8-78B6-E098-8B13-00F4640EEBDD}"/>
                </a:ext>
              </a:extLst>
            </p:cNvPr>
            <p:cNvSpPr/>
            <p:nvPr/>
          </p:nvSpPr>
          <p:spPr bwMode="auto">
            <a:xfrm>
              <a:off x="8490052" y="2841815"/>
              <a:ext cx="290504" cy="172201"/>
            </a:xfrm>
            <a:custGeom>
              <a:avLst/>
              <a:gdLst>
                <a:gd name="connsiteX0" fmla="*/ 290504 w 290504"/>
                <a:gd name="connsiteY0" fmla="*/ 0 h 172201"/>
                <a:gd name="connsiteX1" fmla="*/ 290504 w 290504"/>
                <a:gd name="connsiteY1" fmla="*/ 122883 h 172201"/>
                <a:gd name="connsiteX2" fmla="*/ 279147 w 290504"/>
                <a:gd name="connsiteY2" fmla="*/ 121341 h 172201"/>
                <a:gd name="connsiteX3" fmla="*/ 23938 w 290504"/>
                <a:gd name="connsiteY3" fmla="*/ 165487 h 172201"/>
                <a:gd name="connsiteX4" fmla="*/ 0 w 290504"/>
                <a:gd name="connsiteY4" fmla="*/ 172201 h 172201"/>
                <a:gd name="connsiteX5" fmla="*/ 18495 w 290504"/>
                <a:gd name="connsiteY5" fmla="*/ 157206 h 172201"/>
                <a:gd name="connsiteX6" fmla="*/ 235265 w 290504"/>
                <a:gd name="connsiteY6" fmla="*/ 15462 h 172201"/>
                <a:gd name="connsiteX7" fmla="*/ 290504 w 290504"/>
                <a:gd name="connsiteY7" fmla="*/ 0 h 1722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90504" h="172201">
                  <a:moveTo>
                    <a:pt x="290504" y="0"/>
                  </a:moveTo>
                  <a:lnTo>
                    <a:pt x="290504" y="122883"/>
                  </a:lnTo>
                  <a:lnTo>
                    <a:pt x="279147" y="121341"/>
                  </a:lnTo>
                  <a:cubicBezTo>
                    <a:pt x="194123" y="118312"/>
                    <a:pt x="107527" y="132335"/>
                    <a:pt x="23938" y="165487"/>
                  </a:cubicBezTo>
                  <a:lnTo>
                    <a:pt x="0" y="172201"/>
                  </a:lnTo>
                  <a:lnTo>
                    <a:pt x="18495" y="157206"/>
                  </a:lnTo>
                  <a:cubicBezTo>
                    <a:pt x="82080" y="93621"/>
                    <a:pt x="156013" y="46403"/>
                    <a:pt x="235265" y="15462"/>
                  </a:cubicBezTo>
                  <a:lnTo>
                    <a:pt x="290504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98" name="フリーフォーム: 図形 497">
              <a:extLst>
                <a:ext uri="{FF2B5EF4-FFF2-40B4-BE49-F238E27FC236}">
                  <a16:creationId xmlns:a16="http://schemas.microsoft.com/office/drawing/2014/main" id="{1C7BFB86-E57F-F863-A577-7A9EF97179A7}"/>
                </a:ext>
              </a:extLst>
            </p:cNvPr>
            <p:cNvSpPr/>
            <p:nvPr/>
          </p:nvSpPr>
          <p:spPr bwMode="auto">
            <a:xfrm>
              <a:off x="8199121" y="3017468"/>
              <a:ext cx="285755" cy="149232"/>
            </a:xfrm>
            <a:custGeom>
              <a:avLst/>
              <a:gdLst>
                <a:gd name="connsiteX0" fmla="*/ 278624 w 285755"/>
                <a:gd name="connsiteY0" fmla="*/ 0 h 149232"/>
                <a:gd name="connsiteX1" fmla="*/ 285755 w 285755"/>
                <a:gd name="connsiteY1" fmla="*/ 745 h 149232"/>
                <a:gd name="connsiteX2" fmla="*/ 206917 w 285755"/>
                <a:gd name="connsiteY2" fmla="*/ 64666 h 149232"/>
                <a:gd name="connsiteX3" fmla="*/ 92658 w 285755"/>
                <a:gd name="connsiteY3" fmla="*/ 123296 h 149232"/>
                <a:gd name="connsiteX4" fmla="*/ 0 w 285755"/>
                <a:gd name="connsiteY4" fmla="*/ 149232 h 149232"/>
                <a:gd name="connsiteX5" fmla="*/ 0 w 285755"/>
                <a:gd name="connsiteY5" fmla="*/ 25882 h 149232"/>
                <a:gd name="connsiteX6" fmla="*/ 59662 w 285755"/>
                <a:gd name="connsiteY6" fmla="*/ 33979 h 149232"/>
                <a:gd name="connsiteX7" fmla="*/ 187804 w 285755"/>
                <a:gd name="connsiteY7" fmla="*/ 25474 h 149232"/>
                <a:gd name="connsiteX8" fmla="*/ 278624 w 285755"/>
                <a:gd name="connsiteY8" fmla="*/ 0 h 1492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85755" h="149232">
                  <a:moveTo>
                    <a:pt x="278624" y="0"/>
                  </a:moveTo>
                  <a:lnTo>
                    <a:pt x="285755" y="745"/>
                  </a:lnTo>
                  <a:lnTo>
                    <a:pt x="206917" y="64666"/>
                  </a:lnTo>
                  <a:cubicBezTo>
                    <a:pt x="170580" y="88286"/>
                    <a:pt x="132284" y="107826"/>
                    <a:pt x="92658" y="123296"/>
                  </a:cubicBezTo>
                  <a:lnTo>
                    <a:pt x="0" y="149232"/>
                  </a:lnTo>
                  <a:lnTo>
                    <a:pt x="0" y="25882"/>
                  </a:lnTo>
                  <a:lnTo>
                    <a:pt x="59662" y="33979"/>
                  </a:lnTo>
                  <a:cubicBezTo>
                    <a:pt x="102174" y="35494"/>
                    <a:pt x="145078" y="32745"/>
                    <a:pt x="187804" y="25474"/>
                  </a:cubicBezTo>
                  <a:lnTo>
                    <a:pt x="278624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86" name="フリーフォーム: 図形 485">
              <a:extLst>
                <a:ext uri="{FF2B5EF4-FFF2-40B4-BE49-F238E27FC236}">
                  <a16:creationId xmlns:a16="http://schemas.microsoft.com/office/drawing/2014/main" id="{A43FDF89-20E7-EFFA-925E-C0FC5E013A31}"/>
                </a:ext>
              </a:extLst>
            </p:cNvPr>
            <p:cNvSpPr/>
            <p:nvPr/>
          </p:nvSpPr>
          <p:spPr bwMode="auto">
            <a:xfrm>
              <a:off x="8199121" y="3018449"/>
              <a:ext cx="289333" cy="509072"/>
            </a:xfrm>
            <a:custGeom>
              <a:avLst/>
              <a:gdLst>
                <a:gd name="connsiteX0" fmla="*/ 288013 w 289333"/>
                <a:gd name="connsiteY0" fmla="*/ 0 h 509072"/>
                <a:gd name="connsiteX1" fmla="*/ 289333 w 289333"/>
                <a:gd name="connsiteY1" fmla="*/ 138 h 509072"/>
                <a:gd name="connsiteX2" fmla="*/ 278411 w 289333"/>
                <a:gd name="connsiteY2" fmla="*/ 104660 h 509072"/>
                <a:gd name="connsiteX3" fmla="*/ 94401 w 289333"/>
                <a:gd name="connsiteY3" fmla="*/ 433929 h 509072"/>
                <a:gd name="connsiteX4" fmla="*/ 0 w 289333"/>
                <a:gd name="connsiteY4" fmla="*/ 509072 h 509072"/>
                <a:gd name="connsiteX5" fmla="*/ 0 w 289333"/>
                <a:gd name="connsiteY5" fmla="*/ 289219 h 509072"/>
                <a:gd name="connsiteX6" fmla="*/ 51573 w 289333"/>
                <a:gd name="connsiteY6" fmla="*/ 263958 h 509072"/>
                <a:gd name="connsiteX7" fmla="*/ 237182 w 289333"/>
                <a:gd name="connsiteY7" fmla="*/ 90463 h 509072"/>
                <a:gd name="connsiteX8" fmla="*/ 288013 w 289333"/>
                <a:gd name="connsiteY8" fmla="*/ 0 h 5090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89333" h="509072">
                  <a:moveTo>
                    <a:pt x="288013" y="0"/>
                  </a:moveTo>
                  <a:lnTo>
                    <a:pt x="289333" y="138"/>
                  </a:lnTo>
                  <a:lnTo>
                    <a:pt x="278411" y="104660"/>
                  </a:lnTo>
                  <a:cubicBezTo>
                    <a:pt x="251433" y="231850"/>
                    <a:pt x="186025" y="345535"/>
                    <a:pt x="94401" y="433929"/>
                  </a:cubicBezTo>
                  <a:lnTo>
                    <a:pt x="0" y="509072"/>
                  </a:lnTo>
                  <a:lnTo>
                    <a:pt x="0" y="289219"/>
                  </a:lnTo>
                  <a:lnTo>
                    <a:pt x="51573" y="263958"/>
                  </a:lnTo>
                  <a:cubicBezTo>
                    <a:pt x="123603" y="219591"/>
                    <a:pt x="187042" y="161169"/>
                    <a:pt x="237182" y="90463"/>
                  </a:cubicBezTo>
                  <a:lnTo>
                    <a:pt x="288013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83" name="フリーフォーム: 図形 482">
              <a:extLst>
                <a:ext uri="{FF2B5EF4-FFF2-40B4-BE49-F238E27FC236}">
                  <a16:creationId xmlns:a16="http://schemas.microsoft.com/office/drawing/2014/main" id="{08B04CEC-2C27-881D-BAC0-4406C8AE81A3}"/>
                </a:ext>
              </a:extLst>
            </p:cNvPr>
            <p:cNvSpPr/>
            <p:nvPr/>
          </p:nvSpPr>
          <p:spPr bwMode="auto">
            <a:xfrm>
              <a:off x="8415145" y="3018672"/>
              <a:ext cx="244734" cy="568364"/>
            </a:xfrm>
            <a:custGeom>
              <a:avLst/>
              <a:gdLst>
                <a:gd name="connsiteX0" fmla="*/ 74120 w 244734"/>
                <a:gd name="connsiteY0" fmla="*/ 0 h 568364"/>
                <a:gd name="connsiteX1" fmla="*/ 74790 w 244734"/>
                <a:gd name="connsiteY1" fmla="*/ 70 h 568364"/>
                <a:gd name="connsiteX2" fmla="*/ 141913 w 244734"/>
                <a:gd name="connsiteY2" fmla="*/ 82858 h 568364"/>
                <a:gd name="connsiteX3" fmla="*/ 244627 w 244734"/>
                <a:gd name="connsiteY3" fmla="*/ 445800 h 568364"/>
                <a:gd name="connsiteX4" fmla="*/ 230704 w 244734"/>
                <a:gd name="connsiteY4" fmla="*/ 568364 h 568364"/>
                <a:gd name="connsiteX5" fmla="*/ 0 w 244734"/>
                <a:gd name="connsiteY5" fmla="*/ 568364 h 568364"/>
                <a:gd name="connsiteX6" fmla="*/ 53064 w 244734"/>
                <a:gd name="connsiteY6" fmla="*/ 475885 h 568364"/>
                <a:gd name="connsiteX7" fmla="*/ 102722 w 244734"/>
                <a:gd name="connsiteY7" fmla="*/ 101971 h 568364"/>
                <a:gd name="connsiteX8" fmla="*/ 74120 w 244734"/>
                <a:gd name="connsiteY8" fmla="*/ 0 h 5683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4734" h="568364">
                  <a:moveTo>
                    <a:pt x="74120" y="0"/>
                  </a:moveTo>
                  <a:lnTo>
                    <a:pt x="74790" y="70"/>
                  </a:lnTo>
                  <a:lnTo>
                    <a:pt x="141913" y="82858"/>
                  </a:lnTo>
                  <a:cubicBezTo>
                    <a:pt x="212774" y="191871"/>
                    <a:pt x="246911" y="318509"/>
                    <a:pt x="244627" y="445800"/>
                  </a:cubicBezTo>
                  <a:lnTo>
                    <a:pt x="230704" y="568364"/>
                  </a:lnTo>
                  <a:lnTo>
                    <a:pt x="0" y="568364"/>
                  </a:lnTo>
                  <a:lnTo>
                    <a:pt x="53064" y="475885"/>
                  </a:lnTo>
                  <a:cubicBezTo>
                    <a:pt x="105646" y="359939"/>
                    <a:pt x="124535" y="230149"/>
                    <a:pt x="102722" y="101971"/>
                  </a:cubicBezTo>
                  <a:lnTo>
                    <a:pt x="7412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80" name="フリーフォーム: 図形 479">
              <a:extLst>
                <a:ext uri="{FF2B5EF4-FFF2-40B4-BE49-F238E27FC236}">
                  <a16:creationId xmlns:a16="http://schemas.microsoft.com/office/drawing/2014/main" id="{F69C4466-37DE-A870-7230-2B731CFA48FC}"/>
                </a:ext>
              </a:extLst>
            </p:cNvPr>
            <p:cNvSpPr/>
            <p:nvPr/>
          </p:nvSpPr>
          <p:spPr bwMode="auto">
            <a:xfrm>
              <a:off x="8490460" y="3018798"/>
              <a:ext cx="290097" cy="285495"/>
            </a:xfrm>
            <a:custGeom>
              <a:avLst/>
              <a:gdLst>
                <a:gd name="connsiteX0" fmla="*/ 0 w 290097"/>
                <a:gd name="connsiteY0" fmla="*/ 0 h 285495"/>
                <a:gd name="connsiteX1" fmla="*/ 107575 w 290097"/>
                <a:gd name="connsiteY1" fmla="*/ 11240 h 285495"/>
                <a:gd name="connsiteX2" fmla="*/ 229826 w 290097"/>
                <a:gd name="connsiteY2" fmla="*/ 50576 h 285495"/>
                <a:gd name="connsiteX3" fmla="*/ 290097 w 290097"/>
                <a:gd name="connsiteY3" fmla="*/ 84485 h 285495"/>
                <a:gd name="connsiteX4" fmla="*/ 290097 w 290097"/>
                <a:gd name="connsiteY4" fmla="*/ 285495 h 285495"/>
                <a:gd name="connsiteX5" fmla="*/ 266872 w 290097"/>
                <a:gd name="connsiteY5" fmla="*/ 238078 h 285495"/>
                <a:gd name="connsiteX6" fmla="*/ 93377 w 290097"/>
                <a:gd name="connsiteY6" fmla="*/ 52468 h 285495"/>
                <a:gd name="connsiteX7" fmla="*/ 0 w 290097"/>
                <a:gd name="connsiteY7" fmla="*/ 0 h 2854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90097" h="285495">
                  <a:moveTo>
                    <a:pt x="0" y="0"/>
                  </a:moveTo>
                  <a:lnTo>
                    <a:pt x="107575" y="11240"/>
                  </a:lnTo>
                  <a:cubicBezTo>
                    <a:pt x="149971" y="20233"/>
                    <a:pt x="190867" y="33496"/>
                    <a:pt x="229826" y="50576"/>
                  </a:cubicBezTo>
                  <a:lnTo>
                    <a:pt x="290097" y="84485"/>
                  </a:lnTo>
                  <a:lnTo>
                    <a:pt x="290097" y="285495"/>
                  </a:lnTo>
                  <a:lnTo>
                    <a:pt x="266872" y="238078"/>
                  </a:lnTo>
                  <a:cubicBezTo>
                    <a:pt x="222505" y="166048"/>
                    <a:pt x="164083" y="102609"/>
                    <a:pt x="93377" y="52468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38" name="フリーフォーム: 図形 337">
              <a:extLst>
                <a:ext uri="{FF2B5EF4-FFF2-40B4-BE49-F238E27FC236}">
                  <a16:creationId xmlns:a16="http://schemas.microsoft.com/office/drawing/2014/main" id="{203EA673-CFF4-F8BC-1E9D-BEB969A63A24}"/>
                </a:ext>
              </a:extLst>
            </p:cNvPr>
            <p:cNvSpPr/>
            <p:nvPr/>
          </p:nvSpPr>
          <p:spPr bwMode="auto">
            <a:xfrm>
              <a:off x="8199121" y="2425517"/>
              <a:ext cx="287715" cy="590015"/>
            </a:xfrm>
            <a:custGeom>
              <a:avLst/>
              <a:gdLst>
                <a:gd name="connsiteX0" fmla="*/ 0 w 287715"/>
                <a:gd name="connsiteY0" fmla="*/ 0 h 590015"/>
                <a:gd name="connsiteX1" fmla="*/ 101272 w 287715"/>
                <a:gd name="connsiteY1" fmla="*/ 0 h 590015"/>
                <a:gd name="connsiteX2" fmla="*/ 88998 w 287715"/>
                <a:gd name="connsiteY2" fmla="*/ 108052 h 590015"/>
                <a:gd name="connsiteX3" fmla="*/ 274825 w 287715"/>
                <a:gd name="connsiteY3" fmla="*/ 573504 h 590015"/>
                <a:gd name="connsiteX4" fmla="*/ 287715 w 287715"/>
                <a:gd name="connsiteY4" fmla="*/ 589402 h 590015"/>
                <a:gd name="connsiteX5" fmla="*/ 285528 w 287715"/>
                <a:gd name="connsiteY5" fmla="*/ 590015 h 590015"/>
                <a:gd name="connsiteX6" fmla="*/ 269665 w 287715"/>
                <a:gd name="connsiteY6" fmla="*/ 581102 h 590015"/>
                <a:gd name="connsiteX7" fmla="*/ 57989 w 287715"/>
                <a:gd name="connsiteY7" fmla="*/ 431858 h 590015"/>
                <a:gd name="connsiteX8" fmla="*/ 0 w 287715"/>
                <a:gd name="connsiteY8" fmla="*/ 355656 h 590015"/>
                <a:gd name="connsiteX9" fmla="*/ 0 w 287715"/>
                <a:gd name="connsiteY9" fmla="*/ 0 h 590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87715" h="590015">
                  <a:moveTo>
                    <a:pt x="0" y="0"/>
                  </a:moveTo>
                  <a:lnTo>
                    <a:pt x="101272" y="0"/>
                  </a:lnTo>
                  <a:lnTo>
                    <a:pt x="88998" y="108052"/>
                  </a:lnTo>
                  <a:cubicBezTo>
                    <a:pt x="85953" y="277774"/>
                    <a:pt x="147655" y="446334"/>
                    <a:pt x="274825" y="573504"/>
                  </a:cubicBezTo>
                  <a:lnTo>
                    <a:pt x="287715" y="589402"/>
                  </a:lnTo>
                  <a:lnTo>
                    <a:pt x="285528" y="590015"/>
                  </a:lnTo>
                  <a:lnTo>
                    <a:pt x="269665" y="581102"/>
                  </a:lnTo>
                  <a:cubicBezTo>
                    <a:pt x="187117" y="545438"/>
                    <a:pt x="115969" y="494121"/>
                    <a:pt x="57989" y="431858"/>
                  </a:cubicBezTo>
                  <a:lnTo>
                    <a:pt x="0" y="35565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37" name="フリーフォーム: 図形 336">
              <a:extLst>
                <a:ext uri="{FF2B5EF4-FFF2-40B4-BE49-F238E27FC236}">
                  <a16:creationId xmlns:a16="http://schemas.microsoft.com/office/drawing/2014/main" id="{7032DADD-BE08-A0B0-B848-9E482D0A5D23}"/>
                </a:ext>
              </a:extLst>
            </p:cNvPr>
            <p:cNvSpPr/>
            <p:nvPr/>
          </p:nvSpPr>
          <p:spPr bwMode="auto">
            <a:xfrm>
              <a:off x="8437678" y="2425516"/>
              <a:ext cx="342879" cy="589044"/>
            </a:xfrm>
            <a:custGeom>
              <a:avLst/>
              <a:gdLst>
                <a:gd name="connsiteX0" fmla="*/ 97056 w 342879"/>
                <a:gd name="connsiteY0" fmla="*/ 0 h 589044"/>
                <a:gd name="connsiteX1" fmla="*/ 342879 w 342879"/>
                <a:gd name="connsiteY1" fmla="*/ 0 h 589044"/>
                <a:gd name="connsiteX2" fmla="*/ 342879 w 342879"/>
                <a:gd name="connsiteY2" fmla="*/ 32912 h 589044"/>
                <a:gd name="connsiteX3" fmla="*/ 251293 w 342879"/>
                <a:gd name="connsiteY3" fmla="*/ 105814 h 589044"/>
                <a:gd name="connsiteX4" fmla="*/ 53569 w 342879"/>
                <a:gd name="connsiteY4" fmla="*/ 566338 h 589044"/>
                <a:gd name="connsiteX5" fmla="*/ 51219 w 342879"/>
                <a:gd name="connsiteY5" fmla="*/ 588824 h 589044"/>
                <a:gd name="connsiteX6" fmla="*/ 50434 w 342879"/>
                <a:gd name="connsiteY6" fmla="*/ 589044 h 589044"/>
                <a:gd name="connsiteX7" fmla="*/ 44549 w 342879"/>
                <a:gd name="connsiteY7" fmla="*/ 568061 h 589044"/>
                <a:gd name="connsiteX8" fmla="*/ 58565 w 342879"/>
                <a:gd name="connsiteY8" fmla="*/ 67081 h 589044"/>
                <a:gd name="connsiteX9" fmla="*/ 97056 w 342879"/>
                <a:gd name="connsiteY9" fmla="*/ 0 h 5890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42879" h="589044">
                  <a:moveTo>
                    <a:pt x="97056" y="0"/>
                  </a:moveTo>
                  <a:lnTo>
                    <a:pt x="342879" y="0"/>
                  </a:lnTo>
                  <a:lnTo>
                    <a:pt x="342879" y="32912"/>
                  </a:lnTo>
                  <a:lnTo>
                    <a:pt x="251293" y="105814"/>
                  </a:lnTo>
                  <a:cubicBezTo>
                    <a:pt x="129129" y="223672"/>
                    <a:pt x="53569" y="386492"/>
                    <a:pt x="53569" y="566338"/>
                  </a:cubicBezTo>
                  <a:lnTo>
                    <a:pt x="51219" y="588824"/>
                  </a:lnTo>
                  <a:lnTo>
                    <a:pt x="50434" y="589044"/>
                  </a:lnTo>
                  <a:lnTo>
                    <a:pt x="44549" y="568061"/>
                  </a:lnTo>
                  <a:cubicBezTo>
                    <a:pt x="-21755" y="400884"/>
                    <a:pt x="-11543" y="221676"/>
                    <a:pt x="58565" y="67081"/>
                  </a:cubicBezTo>
                  <a:lnTo>
                    <a:pt x="97056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23" name="フリーフォーム: 図形 322">
              <a:extLst>
                <a:ext uri="{FF2B5EF4-FFF2-40B4-BE49-F238E27FC236}">
                  <a16:creationId xmlns:a16="http://schemas.microsoft.com/office/drawing/2014/main" id="{1BE65609-37BF-80F9-74FA-26675E176A31}"/>
                </a:ext>
              </a:extLst>
            </p:cNvPr>
            <p:cNvSpPr/>
            <p:nvPr/>
          </p:nvSpPr>
          <p:spPr bwMode="auto">
            <a:xfrm>
              <a:off x="8489546" y="2690940"/>
              <a:ext cx="291011" cy="323219"/>
            </a:xfrm>
            <a:custGeom>
              <a:avLst/>
              <a:gdLst>
                <a:gd name="connsiteX0" fmla="*/ 291011 w 291011"/>
                <a:gd name="connsiteY0" fmla="*/ 0 h 323219"/>
                <a:gd name="connsiteX1" fmla="*/ 291011 w 291011"/>
                <a:gd name="connsiteY1" fmla="*/ 150875 h 323219"/>
                <a:gd name="connsiteX2" fmla="*/ 235772 w 291011"/>
                <a:gd name="connsiteY2" fmla="*/ 166337 h 323219"/>
                <a:gd name="connsiteX3" fmla="*/ 19002 w 291011"/>
                <a:gd name="connsiteY3" fmla="*/ 308081 h 323219"/>
                <a:gd name="connsiteX4" fmla="*/ 507 w 291011"/>
                <a:gd name="connsiteY4" fmla="*/ 323076 h 323219"/>
                <a:gd name="connsiteX5" fmla="*/ 0 w 291011"/>
                <a:gd name="connsiteY5" fmla="*/ 323219 h 323219"/>
                <a:gd name="connsiteX6" fmla="*/ 11405 w 291011"/>
                <a:gd name="connsiteY6" fmla="*/ 302921 h 323219"/>
                <a:gd name="connsiteX7" fmla="*/ 261662 w 291011"/>
                <a:gd name="connsiteY7" fmla="*/ 14375 h 323219"/>
                <a:gd name="connsiteX8" fmla="*/ 291011 w 291011"/>
                <a:gd name="connsiteY8" fmla="*/ 0 h 3232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91011" h="323219">
                  <a:moveTo>
                    <a:pt x="291011" y="0"/>
                  </a:moveTo>
                  <a:lnTo>
                    <a:pt x="291011" y="150875"/>
                  </a:lnTo>
                  <a:lnTo>
                    <a:pt x="235772" y="166337"/>
                  </a:lnTo>
                  <a:cubicBezTo>
                    <a:pt x="156520" y="197278"/>
                    <a:pt x="82587" y="244496"/>
                    <a:pt x="19002" y="308081"/>
                  </a:cubicBezTo>
                  <a:lnTo>
                    <a:pt x="507" y="323076"/>
                  </a:lnTo>
                  <a:lnTo>
                    <a:pt x="0" y="323219"/>
                  </a:lnTo>
                  <a:lnTo>
                    <a:pt x="11405" y="302921"/>
                  </a:lnTo>
                  <a:cubicBezTo>
                    <a:pt x="64902" y="179099"/>
                    <a:pt x="153617" y="80926"/>
                    <a:pt x="261662" y="14375"/>
                  </a:cubicBezTo>
                  <a:lnTo>
                    <a:pt x="291011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11" name="フリーフォーム: 図形 310">
              <a:extLst>
                <a:ext uri="{FF2B5EF4-FFF2-40B4-BE49-F238E27FC236}">
                  <a16:creationId xmlns:a16="http://schemas.microsoft.com/office/drawing/2014/main" id="{BC352794-B433-14FC-C23E-69E1DAF79347}"/>
                </a:ext>
              </a:extLst>
            </p:cNvPr>
            <p:cNvSpPr/>
            <p:nvPr/>
          </p:nvSpPr>
          <p:spPr bwMode="auto">
            <a:xfrm>
              <a:off x="8199120" y="2955311"/>
              <a:ext cx="278624" cy="96539"/>
            </a:xfrm>
            <a:custGeom>
              <a:avLst/>
              <a:gdLst>
                <a:gd name="connsiteX0" fmla="*/ 0 w 278624"/>
                <a:gd name="connsiteY0" fmla="*/ 0 h 96539"/>
                <a:gd name="connsiteX1" fmla="*/ 14151 w 278624"/>
                <a:gd name="connsiteY1" fmla="*/ 7961 h 96539"/>
                <a:gd name="connsiteX2" fmla="*/ 267658 w 278624"/>
                <a:gd name="connsiteY2" fmla="*/ 61012 h 96539"/>
                <a:gd name="connsiteX3" fmla="*/ 278624 w 278624"/>
                <a:gd name="connsiteY3" fmla="*/ 62158 h 96539"/>
                <a:gd name="connsiteX4" fmla="*/ 187804 w 278624"/>
                <a:gd name="connsiteY4" fmla="*/ 87632 h 96539"/>
                <a:gd name="connsiteX5" fmla="*/ 59662 w 278624"/>
                <a:gd name="connsiteY5" fmla="*/ 96137 h 96539"/>
                <a:gd name="connsiteX6" fmla="*/ 0 w 278624"/>
                <a:gd name="connsiteY6" fmla="*/ 88040 h 96539"/>
                <a:gd name="connsiteX7" fmla="*/ 0 w 278624"/>
                <a:gd name="connsiteY7" fmla="*/ 0 h 965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78624" h="96539">
                  <a:moveTo>
                    <a:pt x="0" y="0"/>
                  </a:moveTo>
                  <a:lnTo>
                    <a:pt x="14151" y="7961"/>
                  </a:lnTo>
                  <a:cubicBezTo>
                    <a:pt x="92069" y="42122"/>
                    <a:pt x="177735" y="61012"/>
                    <a:pt x="267658" y="61012"/>
                  </a:cubicBezTo>
                  <a:lnTo>
                    <a:pt x="278624" y="62158"/>
                  </a:lnTo>
                  <a:lnTo>
                    <a:pt x="187804" y="87632"/>
                  </a:lnTo>
                  <a:cubicBezTo>
                    <a:pt x="145078" y="94903"/>
                    <a:pt x="102174" y="97652"/>
                    <a:pt x="59662" y="96137"/>
                  </a:cubicBezTo>
                  <a:lnTo>
                    <a:pt x="0" y="8804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08" name="フリーフォーム: 図形 307">
              <a:extLst>
                <a:ext uri="{FF2B5EF4-FFF2-40B4-BE49-F238E27FC236}">
                  <a16:creationId xmlns:a16="http://schemas.microsoft.com/office/drawing/2014/main" id="{783A4B70-B96A-6371-1829-016F696468A1}"/>
                </a:ext>
              </a:extLst>
            </p:cNvPr>
            <p:cNvSpPr/>
            <p:nvPr/>
          </p:nvSpPr>
          <p:spPr bwMode="auto">
            <a:xfrm>
              <a:off x="8488668" y="2962752"/>
              <a:ext cx="291889" cy="140530"/>
            </a:xfrm>
            <a:custGeom>
              <a:avLst/>
              <a:gdLst>
                <a:gd name="connsiteX0" fmla="*/ 280532 w 291889"/>
                <a:gd name="connsiteY0" fmla="*/ 403 h 140530"/>
                <a:gd name="connsiteX1" fmla="*/ 291889 w 291889"/>
                <a:gd name="connsiteY1" fmla="*/ 1945 h 140530"/>
                <a:gd name="connsiteX2" fmla="*/ 291889 w 291889"/>
                <a:gd name="connsiteY2" fmla="*/ 140530 h 140530"/>
                <a:gd name="connsiteX3" fmla="*/ 231618 w 291889"/>
                <a:gd name="connsiteY3" fmla="*/ 106621 h 140530"/>
                <a:gd name="connsiteX4" fmla="*/ 109367 w 291889"/>
                <a:gd name="connsiteY4" fmla="*/ 67285 h 140530"/>
                <a:gd name="connsiteX5" fmla="*/ 1792 w 291889"/>
                <a:gd name="connsiteY5" fmla="*/ 56045 h 140530"/>
                <a:gd name="connsiteX6" fmla="*/ 911 w 291889"/>
                <a:gd name="connsiteY6" fmla="*/ 55550 h 140530"/>
                <a:gd name="connsiteX7" fmla="*/ 273 w 291889"/>
                <a:gd name="connsiteY7" fmla="*/ 54763 h 140530"/>
                <a:gd name="connsiteX8" fmla="*/ 0 w 291889"/>
                <a:gd name="connsiteY8" fmla="*/ 53787 h 140530"/>
                <a:gd name="connsiteX9" fmla="*/ 105 w 291889"/>
                <a:gd name="connsiteY9" fmla="*/ 52781 h 140530"/>
                <a:gd name="connsiteX10" fmla="*/ 600 w 291889"/>
                <a:gd name="connsiteY10" fmla="*/ 51900 h 140530"/>
                <a:gd name="connsiteX11" fmla="*/ 1385 w 291889"/>
                <a:gd name="connsiteY11" fmla="*/ 51263 h 140530"/>
                <a:gd name="connsiteX12" fmla="*/ 25323 w 291889"/>
                <a:gd name="connsiteY12" fmla="*/ 44549 h 140530"/>
                <a:gd name="connsiteX13" fmla="*/ 280532 w 291889"/>
                <a:gd name="connsiteY13" fmla="*/ 403 h 1405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291889" h="140530">
                  <a:moveTo>
                    <a:pt x="280532" y="403"/>
                  </a:moveTo>
                  <a:lnTo>
                    <a:pt x="291889" y="1945"/>
                  </a:lnTo>
                  <a:lnTo>
                    <a:pt x="291889" y="140530"/>
                  </a:lnTo>
                  <a:lnTo>
                    <a:pt x="231618" y="106621"/>
                  </a:lnTo>
                  <a:cubicBezTo>
                    <a:pt x="192659" y="89541"/>
                    <a:pt x="151763" y="76278"/>
                    <a:pt x="109367" y="67285"/>
                  </a:cubicBezTo>
                  <a:lnTo>
                    <a:pt x="1792" y="56045"/>
                  </a:lnTo>
                  <a:lnTo>
                    <a:pt x="911" y="55550"/>
                  </a:lnTo>
                  <a:lnTo>
                    <a:pt x="273" y="54763"/>
                  </a:lnTo>
                  <a:lnTo>
                    <a:pt x="0" y="53787"/>
                  </a:lnTo>
                  <a:lnTo>
                    <a:pt x="105" y="52781"/>
                  </a:lnTo>
                  <a:lnTo>
                    <a:pt x="600" y="51900"/>
                  </a:lnTo>
                  <a:lnTo>
                    <a:pt x="1385" y="51263"/>
                  </a:lnTo>
                  <a:lnTo>
                    <a:pt x="25323" y="44549"/>
                  </a:lnTo>
                  <a:cubicBezTo>
                    <a:pt x="108912" y="11397"/>
                    <a:pt x="195508" y="-2626"/>
                    <a:pt x="280532" y="403"/>
                  </a:cubicBez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79" name="フリーフォーム: 図形 278">
              <a:extLst>
                <a:ext uri="{FF2B5EF4-FFF2-40B4-BE49-F238E27FC236}">
                  <a16:creationId xmlns:a16="http://schemas.microsoft.com/office/drawing/2014/main" id="{9DE56558-8B36-49B6-1355-3B7CB3B60AC1}"/>
                </a:ext>
              </a:extLst>
            </p:cNvPr>
            <p:cNvSpPr/>
            <p:nvPr/>
          </p:nvSpPr>
          <p:spPr bwMode="auto">
            <a:xfrm>
              <a:off x="8199121" y="3018214"/>
              <a:ext cx="288013" cy="289455"/>
            </a:xfrm>
            <a:custGeom>
              <a:avLst/>
              <a:gdLst>
                <a:gd name="connsiteX0" fmla="*/ 285755 w 288013"/>
                <a:gd name="connsiteY0" fmla="*/ 0 h 289455"/>
                <a:gd name="connsiteX1" fmla="*/ 288013 w 288013"/>
                <a:gd name="connsiteY1" fmla="*/ 236 h 289455"/>
                <a:gd name="connsiteX2" fmla="*/ 237182 w 288013"/>
                <a:gd name="connsiteY2" fmla="*/ 90699 h 289455"/>
                <a:gd name="connsiteX3" fmla="*/ 51573 w 288013"/>
                <a:gd name="connsiteY3" fmla="*/ 264194 h 289455"/>
                <a:gd name="connsiteX4" fmla="*/ 0 w 288013"/>
                <a:gd name="connsiteY4" fmla="*/ 289455 h 289455"/>
                <a:gd name="connsiteX5" fmla="*/ 0 w 288013"/>
                <a:gd name="connsiteY5" fmla="*/ 148487 h 289455"/>
                <a:gd name="connsiteX6" fmla="*/ 92658 w 288013"/>
                <a:gd name="connsiteY6" fmla="*/ 122551 h 289455"/>
                <a:gd name="connsiteX7" fmla="*/ 206917 w 288013"/>
                <a:gd name="connsiteY7" fmla="*/ 63921 h 289455"/>
                <a:gd name="connsiteX8" fmla="*/ 285755 w 288013"/>
                <a:gd name="connsiteY8" fmla="*/ 0 h 2894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88013" h="289455">
                  <a:moveTo>
                    <a:pt x="285755" y="0"/>
                  </a:moveTo>
                  <a:lnTo>
                    <a:pt x="288013" y="236"/>
                  </a:lnTo>
                  <a:lnTo>
                    <a:pt x="237182" y="90699"/>
                  </a:lnTo>
                  <a:cubicBezTo>
                    <a:pt x="187042" y="161405"/>
                    <a:pt x="123603" y="219827"/>
                    <a:pt x="51573" y="264194"/>
                  </a:cubicBezTo>
                  <a:lnTo>
                    <a:pt x="0" y="289455"/>
                  </a:lnTo>
                  <a:lnTo>
                    <a:pt x="0" y="148487"/>
                  </a:lnTo>
                  <a:lnTo>
                    <a:pt x="92658" y="122551"/>
                  </a:lnTo>
                  <a:cubicBezTo>
                    <a:pt x="132284" y="107081"/>
                    <a:pt x="170580" y="87541"/>
                    <a:pt x="206917" y="63921"/>
                  </a:cubicBezTo>
                  <a:lnTo>
                    <a:pt x="285755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75" name="フリーフォーム: 図形 274">
              <a:extLst>
                <a:ext uri="{FF2B5EF4-FFF2-40B4-BE49-F238E27FC236}">
                  <a16:creationId xmlns:a16="http://schemas.microsoft.com/office/drawing/2014/main" id="{502F4393-FA8D-7229-B836-233154665538}"/>
                </a:ext>
              </a:extLst>
            </p:cNvPr>
            <p:cNvSpPr/>
            <p:nvPr/>
          </p:nvSpPr>
          <p:spPr bwMode="auto">
            <a:xfrm>
              <a:off x="8199120" y="3018588"/>
              <a:ext cx="327654" cy="568449"/>
            </a:xfrm>
            <a:custGeom>
              <a:avLst/>
              <a:gdLst>
                <a:gd name="connsiteX0" fmla="*/ 289333 w 327654"/>
                <a:gd name="connsiteY0" fmla="*/ 0 h 568449"/>
                <a:gd name="connsiteX1" fmla="*/ 290145 w 327654"/>
                <a:gd name="connsiteY1" fmla="*/ 85 h 568449"/>
                <a:gd name="connsiteX2" fmla="*/ 318747 w 327654"/>
                <a:gd name="connsiteY2" fmla="*/ 102056 h 568449"/>
                <a:gd name="connsiteX3" fmla="*/ 269089 w 327654"/>
                <a:gd name="connsiteY3" fmla="*/ 475970 h 568449"/>
                <a:gd name="connsiteX4" fmla="*/ 216025 w 327654"/>
                <a:gd name="connsiteY4" fmla="*/ 568449 h 568449"/>
                <a:gd name="connsiteX5" fmla="*/ 0 w 327654"/>
                <a:gd name="connsiteY5" fmla="*/ 568449 h 568449"/>
                <a:gd name="connsiteX6" fmla="*/ 0 w 327654"/>
                <a:gd name="connsiteY6" fmla="*/ 508934 h 568449"/>
                <a:gd name="connsiteX7" fmla="*/ 94401 w 327654"/>
                <a:gd name="connsiteY7" fmla="*/ 433791 h 568449"/>
                <a:gd name="connsiteX8" fmla="*/ 278411 w 327654"/>
                <a:gd name="connsiteY8" fmla="*/ 104522 h 568449"/>
                <a:gd name="connsiteX9" fmla="*/ 289333 w 327654"/>
                <a:gd name="connsiteY9" fmla="*/ 0 h 5684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27654" h="568449">
                  <a:moveTo>
                    <a:pt x="289333" y="0"/>
                  </a:moveTo>
                  <a:lnTo>
                    <a:pt x="290145" y="85"/>
                  </a:lnTo>
                  <a:lnTo>
                    <a:pt x="318747" y="102056"/>
                  </a:lnTo>
                  <a:cubicBezTo>
                    <a:pt x="340560" y="230234"/>
                    <a:pt x="321671" y="360024"/>
                    <a:pt x="269089" y="475970"/>
                  </a:cubicBezTo>
                  <a:lnTo>
                    <a:pt x="216025" y="568449"/>
                  </a:lnTo>
                  <a:lnTo>
                    <a:pt x="0" y="568449"/>
                  </a:lnTo>
                  <a:lnTo>
                    <a:pt x="0" y="508934"/>
                  </a:lnTo>
                  <a:lnTo>
                    <a:pt x="94401" y="433791"/>
                  </a:lnTo>
                  <a:cubicBezTo>
                    <a:pt x="186025" y="345397"/>
                    <a:pt x="251433" y="231712"/>
                    <a:pt x="278411" y="104522"/>
                  </a:cubicBezTo>
                  <a:lnTo>
                    <a:pt x="289333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72" name="フリーフォーム: 図形 271">
              <a:extLst>
                <a:ext uri="{FF2B5EF4-FFF2-40B4-BE49-F238E27FC236}">
                  <a16:creationId xmlns:a16="http://schemas.microsoft.com/office/drawing/2014/main" id="{99202A59-9981-EBFB-54CB-65ABF1F50A11}"/>
                </a:ext>
              </a:extLst>
            </p:cNvPr>
            <p:cNvSpPr/>
            <p:nvPr/>
          </p:nvSpPr>
          <p:spPr bwMode="auto">
            <a:xfrm>
              <a:off x="8489936" y="3018742"/>
              <a:ext cx="290621" cy="568294"/>
            </a:xfrm>
            <a:custGeom>
              <a:avLst/>
              <a:gdLst>
                <a:gd name="connsiteX0" fmla="*/ 0 w 290621"/>
                <a:gd name="connsiteY0" fmla="*/ 0 h 568294"/>
                <a:gd name="connsiteX1" fmla="*/ 524 w 290621"/>
                <a:gd name="connsiteY1" fmla="*/ 55 h 568294"/>
                <a:gd name="connsiteX2" fmla="*/ 93901 w 290621"/>
                <a:gd name="connsiteY2" fmla="*/ 52523 h 568294"/>
                <a:gd name="connsiteX3" fmla="*/ 267396 w 290621"/>
                <a:gd name="connsiteY3" fmla="*/ 238133 h 568294"/>
                <a:gd name="connsiteX4" fmla="*/ 290621 w 290621"/>
                <a:gd name="connsiteY4" fmla="*/ 285550 h 568294"/>
                <a:gd name="connsiteX5" fmla="*/ 290621 w 290621"/>
                <a:gd name="connsiteY5" fmla="*/ 568294 h 568294"/>
                <a:gd name="connsiteX6" fmla="*/ 155914 w 290621"/>
                <a:gd name="connsiteY6" fmla="*/ 568294 h 568294"/>
                <a:gd name="connsiteX7" fmla="*/ 169837 w 290621"/>
                <a:gd name="connsiteY7" fmla="*/ 445730 h 568294"/>
                <a:gd name="connsiteX8" fmla="*/ 67123 w 290621"/>
                <a:gd name="connsiteY8" fmla="*/ 82788 h 568294"/>
                <a:gd name="connsiteX9" fmla="*/ 0 w 290621"/>
                <a:gd name="connsiteY9" fmla="*/ 0 h 56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90621" h="568294">
                  <a:moveTo>
                    <a:pt x="0" y="0"/>
                  </a:moveTo>
                  <a:lnTo>
                    <a:pt x="524" y="55"/>
                  </a:lnTo>
                  <a:lnTo>
                    <a:pt x="93901" y="52523"/>
                  </a:lnTo>
                  <a:cubicBezTo>
                    <a:pt x="164607" y="102664"/>
                    <a:pt x="223029" y="166103"/>
                    <a:pt x="267396" y="238133"/>
                  </a:cubicBezTo>
                  <a:lnTo>
                    <a:pt x="290621" y="285550"/>
                  </a:lnTo>
                  <a:lnTo>
                    <a:pt x="290621" y="568294"/>
                  </a:lnTo>
                  <a:lnTo>
                    <a:pt x="155914" y="568294"/>
                  </a:lnTo>
                  <a:lnTo>
                    <a:pt x="169837" y="445730"/>
                  </a:lnTo>
                  <a:cubicBezTo>
                    <a:pt x="172121" y="318439"/>
                    <a:pt x="137984" y="191801"/>
                    <a:pt x="67123" y="82788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609" name="グループ化 608">
            <a:extLst>
              <a:ext uri="{FF2B5EF4-FFF2-40B4-BE49-F238E27FC236}">
                <a16:creationId xmlns:a16="http://schemas.microsoft.com/office/drawing/2014/main" id="{1A9CE21F-E7B9-C066-194B-FDB2220E97DC}"/>
              </a:ext>
            </a:extLst>
          </p:cNvPr>
          <p:cNvGrpSpPr/>
          <p:nvPr/>
        </p:nvGrpSpPr>
        <p:grpSpPr>
          <a:xfrm>
            <a:off x="4404264" y="921249"/>
            <a:ext cx="1286068" cy="2569144"/>
            <a:chOff x="7947661" y="2422404"/>
            <a:chExt cx="604378" cy="1207350"/>
          </a:xfrm>
        </p:grpSpPr>
        <p:sp>
          <p:nvSpPr>
            <p:cNvPr id="610" name="フリーフォーム: 図形 609">
              <a:extLst>
                <a:ext uri="{FF2B5EF4-FFF2-40B4-BE49-F238E27FC236}">
                  <a16:creationId xmlns:a16="http://schemas.microsoft.com/office/drawing/2014/main" id="{1838E3B3-B5FA-4D8A-19B5-B5072C2F8B7D}"/>
                </a:ext>
              </a:extLst>
            </p:cNvPr>
            <p:cNvSpPr/>
            <p:nvPr/>
          </p:nvSpPr>
          <p:spPr bwMode="auto">
            <a:xfrm>
              <a:off x="8052126" y="2422404"/>
              <a:ext cx="499912" cy="602340"/>
            </a:xfrm>
            <a:custGeom>
              <a:avLst/>
              <a:gdLst>
                <a:gd name="connsiteX0" fmla="*/ 13603 w 499912"/>
                <a:gd name="connsiteY0" fmla="*/ 0 h 602340"/>
                <a:gd name="connsiteX1" fmla="*/ 499912 w 499912"/>
                <a:gd name="connsiteY1" fmla="*/ 0 h 602340"/>
                <a:gd name="connsiteX2" fmla="*/ 499912 w 499912"/>
                <a:gd name="connsiteY2" fmla="*/ 37797 h 602340"/>
                <a:gd name="connsiteX3" fmla="*/ 400962 w 499912"/>
                <a:gd name="connsiteY3" fmla="*/ 116561 h 602340"/>
                <a:gd name="connsiteX4" fmla="*/ 203238 w 499912"/>
                <a:gd name="connsiteY4" fmla="*/ 577085 h 602340"/>
                <a:gd name="connsiteX5" fmla="*/ 200599 w 499912"/>
                <a:gd name="connsiteY5" fmla="*/ 602340 h 602340"/>
                <a:gd name="connsiteX6" fmla="*/ 185935 w 499912"/>
                <a:gd name="connsiteY6" fmla="*/ 584253 h 602340"/>
                <a:gd name="connsiteX7" fmla="*/ 108 w 499912"/>
                <a:gd name="connsiteY7" fmla="*/ 118801 h 602340"/>
                <a:gd name="connsiteX8" fmla="*/ 13603 w 499912"/>
                <a:gd name="connsiteY8" fmla="*/ 0 h 6023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99912" h="602340">
                  <a:moveTo>
                    <a:pt x="13603" y="0"/>
                  </a:moveTo>
                  <a:lnTo>
                    <a:pt x="499912" y="0"/>
                  </a:lnTo>
                  <a:lnTo>
                    <a:pt x="499912" y="37797"/>
                  </a:lnTo>
                  <a:lnTo>
                    <a:pt x="400962" y="116561"/>
                  </a:lnTo>
                  <a:cubicBezTo>
                    <a:pt x="278798" y="234419"/>
                    <a:pt x="203238" y="397239"/>
                    <a:pt x="203238" y="577085"/>
                  </a:cubicBezTo>
                  <a:lnTo>
                    <a:pt x="200599" y="602340"/>
                  </a:lnTo>
                  <a:lnTo>
                    <a:pt x="185935" y="584253"/>
                  </a:lnTo>
                  <a:cubicBezTo>
                    <a:pt x="58765" y="457083"/>
                    <a:pt x="-2937" y="288523"/>
                    <a:pt x="108" y="118801"/>
                  </a:cubicBezTo>
                  <a:lnTo>
                    <a:pt x="13603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11" name="フリーフォーム: 図形 610">
              <a:extLst>
                <a:ext uri="{FF2B5EF4-FFF2-40B4-BE49-F238E27FC236}">
                  <a16:creationId xmlns:a16="http://schemas.microsoft.com/office/drawing/2014/main" id="{C33EC83A-F080-9533-7A62-B254E6B7EA36}"/>
                </a:ext>
              </a:extLst>
            </p:cNvPr>
            <p:cNvSpPr/>
            <p:nvPr/>
          </p:nvSpPr>
          <p:spPr bwMode="auto">
            <a:xfrm>
              <a:off x="8256150" y="2872308"/>
              <a:ext cx="295888" cy="242752"/>
            </a:xfrm>
            <a:custGeom>
              <a:avLst/>
              <a:gdLst>
                <a:gd name="connsiteX0" fmla="*/ 295888 w 295888"/>
                <a:gd name="connsiteY0" fmla="*/ 0 h 242752"/>
                <a:gd name="connsiteX1" fmla="*/ 295888 w 295888"/>
                <a:gd name="connsiteY1" fmla="*/ 242752 h 242752"/>
                <a:gd name="connsiteX2" fmla="*/ 228253 w 295888"/>
                <a:gd name="connsiteY2" fmla="*/ 204700 h 242752"/>
                <a:gd name="connsiteX3" fmla="*/ 106002 w 295888"/>
                <a:gd name="connsiteY3" fmla="*/ 165364 h 242752"/>
                <a:gd name="connsiteX4" fmla="*/ 0 w 295888"/>
                <a:gd name="connsiteY4" fmla="*/ 154288 h 242752"/>
                <a:gd name="connsiteX5" fmla="*/ 84422 w 295888"/>
                <a:gd name="connsiteY5" fmla="*/ 85839 h 242752"/>
                <a:gd name="connsiteX6" fmla="*/ 198681 w 295888"/>
                <a:gd name="connsiteY6" fmla="*/ 27209 h 242752"/>
                <a:gd name="connsiteX7" fmla="*/ 295888 w 295888"/>
                <a:gd name="connsiteY7" fmla="*/ 0 h 2427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95888" h="242752">
                  <a:moveTo>
                    <a:pt x="295888" y="0"/>
                  </a:moveTo>
                  <a:lnTo>
                    <a:pt x="295888" y="242752"/>
                  </a:lnTo>
                  <a:lnTo>
                    <a:pt x="228253" y="204700"/>
                  </a:lnTo>
                  <a:cubicBezTo>
                    <a:pt x="189294" y="187620"/>
                    <a:pt x="148398" y="174357"/>
                    <a:pt x="106002" y="165364"/>
                  </a:cubicBezTo>
                  <a:lnTo>
                    <a:pt x="0" y="154288"/>
                  </a:lnTo>
                  <a:lnTo>
                    <a:pt x="84422" y="85839"/>
                  </a:lnTo>
                  <a:cubicBezTo>
                    <a:pt x="120759" y="62219"/>
                    <a:pt x="159055" y="42679"/>
                    <a:pt x="198681" y="27209"/>
                  </a:cubicBezTo>
                  <a:lnTo>
                    <a:pt x="295888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12" name="フリーフォーム: 図形 611">
              <a:extLst>
                <a:ext uri="{FF2B5EF4-FFF2-40B4-BE49-F238E27FC236}">
                  <a16:creationId xmlns:a16="http://schemas.microsoft.com/office/drawing/2014/main" id="{3DC7C485-87BB-5493-6CB6-E0684F1CF3E8}"/>
                </a:ext>
              </a:extLst>
            </p:cNvPr>
            <p:cNvSpPr/>
            <p:nvPr/>
          </p:nvSpPr>
          <p:spPr bwMode="auto">
            <a:xfrm>
              <a:off x="7947661" y="2954181"/>
              <a:ext cx="304911" cy="249435"/>
            </a:xfrm>
            <a:custGeom>
              <a:avLst/>
              <a:gdLst>
                <a:gd name="connsiteX0" fmla="*/ 0 w 304911"/>
                <a:gd name="connsiteY0" fmla="*/ 0 h 249435"/>
                <a:gd name="connsiteX1" fmla="*/ 29729 w 304911"/>
                <a:gd name="connsiteY1" fmla="*/ 16726 h 249435"/>
                <a:gd name="connsiteX2" fmla="*/ 283236 w 304911"/>
                <a:gd name="connsiteY2" fmla="*/ 69777 h 249435"/>
                <a:gd name="connsiteX3" fmla="*/ 304911 w 304911"/>
                <a:gd name="connsiteY3" fmla="*/ 72042 h 249435"/>
                <a:gd name="connsiteX4" fmla="*/ 304537 w 304911"/>
                <a:gd name="connsiteY4" fmla="*/ 75621 h 249435"/>
                <a:gd name="connsiteX5" fmla="*/ 290402 w 304911"/>
                <a:gd name="connsiteY5" fmla="*/ 87081 h 249435"/>
                <a:gd name="connsiteX6" fmla="*/ 73632 w 304911"/>
                <a:gd name="connsiteY6" fmla="*/ 228825 h 249435"/>
                <a:gd name="connsiteX7" fmla="*/ 0 w 304911"/>
                <a:gd name="connsiteY7" fmla="*/ 249435 h 249435"/>
                <a:gd name="connsiteX8" fmla="*/ 0 w 304911"/>
                <a:gd name="connsiteY8" fmla="*/ 0 h 2494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04911" h="249435">
                  <a:moveTo>
                    <a:pt x="0" y="0"/>
                  </a:moveTo>
                  <a:lnTo>
                    <a:pt x="29729" y="16726"/>
                  </a:lnTo>
                  <a:cubicBezTo>
                    <a:pt x="107647" y="50887"/>
                    <a:pt x="193313" y="69777"/>
                    <a:pt x="283236" y="69777"/>
                  </a:cubicBezTo>
                  <a:lnTo>
                    <a:pt x="304911" y="72042"/>
                  </a:lnTo>
                  <a:lnTo>
                    <a:pt x="304537" y="75621"/>
                  </a:lnTo>
                  <a:lnTo>
                    <a:pt x="290402" y="87081"/>
                  </a:lnTo>
                  <a:cubicBezTo>
                    <a:pt x="226817" y="150666"/>
                    <a:pt x="152884" y="197884"/>
                    <a:pt x="73632" y="228825"/>
                  </a:cubicBezTo>
                  <a:lnTo>
                    <a:pt x="0" y="24943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13" name="フリーフォーム: 図形 612">
              <a:extLst>
                <a:ext uri="{FF2B5EF4-FFF2-40B4-BE49-F238E27FC236}">
                  <a16:creationId xmlns:a16="http://schemas.microsoft.com/office/drawing/2014/main" id="{E406191F-D1E2-C66D-D9CF-BBDEB8DEC18B}"/>
                </a:ext>
              </a:extLst>
            </p:cNvPr>
            <p:cNvSpPr/>
            <p:nvPr/>
          </p:nvSpPr>
          <p:spPr bwMode="auto">
            <a:xfrm>
              <a:off x="7947661" y="3027536"/>
              <a:ext cx="476335" cy="602218"/>
            </a:xfrm>
            <a:custGeom>
              <a:avLst/>
              <a:gdLst>
                <a:gd name="connsiteX0" fmla="*/ 307330 w 476335"/>
                <a:gd name="connsiteY0" fmla="*/ 0 h 602218"/>
                <a:gd name="connsiteX1" fmla="*/ 373514 w 476335"/>
                <a:gd name="connsiteY1" fmla="*/ 81631 h 602218"/>
                <a:gd name="connsiteX2" fmla="*/ 461816 w 476335"/>
                <a:gd name="connsiteY2" fmla="*/ 571454 h 602218"/>
                <a:gd name="connsiteX3" fmla="*/ 452198 w 476335"/>
                <a:gd name="connsiteY3" fmla="*/ 602218 h 602218"/>
                <a:gd name="connsiteX4" fmla="*/ 0 w 476335"/>
                <a:gd name="connsiteY4" fmla="*/ 602218 h 602218"/>
                <a:gd name="connsiteX5" fmla="*/ 0 w 476335"/>
                <a:gd name="connsiteY5" fmla="*/ 517277 h 602218"/>
                <a:gd name="connsiteX6" fmla="*/ 10070 w 476335"/>
                <a:gd name="connsiteY6" fmla="*/ 512004 h 602218"/>
                <a:gd name="connsiteX7" fmla="*/ 293989 w 476335"/>
                <a:gd name="connsiteY7" fmla="*/ 103208 h 602218"/>
                <a:gd name="connsiteX8" fmla="*/ 304537 w 476335"/>
                <a:gd name="connsiteY8" fmla="*/ 2265 h 602218"/>
                <a:gd name="connsiteX9" fmla="*/ 307330 w 476335"/>
                <a:gd name="connsiteY9" fmla="*/ 0 h 6022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476335" h="602218">
                  <a:moveTo>
                    <a:pt x="307330" y="0"/>
                  </a:moveTo>
                  <a:lnTo>
                    <a:pt x="373514" y="81631"/>
                  </a:lnTo>
                  <a:cubicBezTo>
                    <a:pt x="467995" y="226982"/>
                    <a:pt x="497189" y="403666"/>
                    <a:pt x="461816" y="571454"/>
                  </a:cubicBezTo>
                  <a:lnTo>
                    <a:pt x="452198" y="602218"/>
                  </a:lnTo>
                  <a:lnTo>
                    <a:pt x="0" y="602218"/>
                  </a:lnTo>
                  <a:lnTo>
                    <a:pt x="0" y="517277"/>
                  </a:lnTo>
                  <a:lnTo>
                    <a:pt x="10070" y="512004"/>
                  </a:lnTo>
                  <a:cubicBezTo>
                    <a:pt x="153727" y="418372"/>
                    <a:pt x="258019" y="272795"/>
                    <a:pt x="293989" y="103208"/>
                  </a:cubicBezTo>
                  <a:lnTo>
                    <a:pt x="304537" y="2265"/>
                  </a:lnTo>
                  <a:lnTo>
                    <a:pt x="30733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14" name="フリーフォーム: 図形 613">
              <a:extLst>
                <a:ext uri="{FF2B5EF4-FFF2-40B4-BE49-F238E27FC236}">
                  <a16:creationId xmlns:a16="http://schemas.microsoft.com/office/drawing/2014/main" id="{8DF9B82B-0E36-6A16-A4BF-9E313FE947A7}"/>
                </a:ext>
              </a:extLst>
            </p:cNvPr>
            <p:cNvSpPr/>
            <p:nvPr/>
          </p:nvSpPr>
          <p:spPr bwMode="auto">
            <a:xfrm>
              <a:off x="7947661" y="2422404"/>
              <a:ext cx="305065" cy="603818"/>
            </a:xfrm>
            <a:custGeom>
              <a:avLst/>
              <a:gdLst>
                <a:gd name="connsiteX0" fmla="*/ 0 w 305065"/>
                <a:gd name="connsiteY0" fmla="*/ 0 h 603818"/>
                <a:gd name="connsiteX1" fmla="*/ 118069 w 305065"/>
                <a:gd name="connsiteY1" fmla="*/ 0 h 603818"/>
                <a:gd name="connsiteX2" fmla="*/ 104574 w 305065"/>
                <a:gd name="connsiteY2" fmla="*/ 118801 h 603818"/>
                <a:gd name="connsiteX3" fmla="*/ 290401 w 305065"/>
                <a:gd name="connsiteY3" fmla="*/ 584253 h 603818"/>
                <a:gd name="connsiteX4" fmla="*/ 305065 w 305065"/>
                <a:gd name="connsiteY4" fmla="*/ 602340 h 603818"/>
                <a:gd name="connsiteX5" fmla="*/ 304911 w 305065"/>
                <a:gd name="connsiteY5" fmla="*/ 603818 h 603818"/>
                <a:gd name="connsiteX6" fmla="*/ 283236 w 305065"/>
                <a:gd name="connsiteY6" fmla="*/ 601553 h 603818"/>
                <a:gd name="connsiteX7" fmla="*/ 29729 w 305065"/>
                <a:gd name="connsiteY7" fmla="*/ 548502 h 603818"/>
                <a:gd name="connsiteX8" fmla="*/ 0 w 305065"/>
                <a:gd name="connsiteY8" fmla="*/ 531776 h 603818"/>
                <a:gd name="connsiteX9" fmla="*/ 0 w 305065"/>
                <a:gd name="connsiteY9" fmla="*/ 0 h 6038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05065" h="603818">
                  <a:moveTo>
                    <a:pt x="0" y="0"/>
                  </a:moveTo>
                  <a:lnTo>
                    <a:pt x="118069" y="0"/>
                  </a:lnTo>
                  <a:lnTo>
                    <a:pt x="104574" y="118801"/>
                  </a:lnTo>
                  <a:cubicBezTo>
                    <a:pt x="101529" y="288523"/>
                    <a:pt x="163231" y="457083"/>
                    <a:pt x="290401" y="584253"/>
                  </a:cubicBezTo>
                  <a:lnTo>
                    <a:pt x="305065" y="602340"/>
                  </a:lnTo>
                  <a:lnTo>
                    <a:pt x="304911" y="603818"/>
                  </a:lnTo>
                  <a:lnTo>
                    <a:pt x="283236" y="601553"/>
                  </a:lnTo>
                  <a:cubicBezTo>
                    <a:pt x="193313" y="601553"/>
                    <a:pt x="107647" y="582663"/>
                    <a:pt x="29729" y="548502"/>
                  </a:cubicBezTo>
                  <a:lnTo>
                    <a:pt x="0" y="53177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15" name="フリーフォーム: 図形 614">
              <a:extLst>
                <a:ext uri="{FF2B5EF4-FFF2-40B4-BE49-F238E27FC236}">
                  <a16:creationId xmlns:a16="http://schemas.microsoft.com/office/drawing/2014/main" id="{0F97CAA2-7ADF-015D-A8B8-C15490AFE954}"/>
                </a:ext>
              </a:extLst>
            </p:cNvPr>
            <p:cNvSpPr/>
            <p:nvPr/>
          </p:nvSpPr>
          <p:spPr bwMode="auto">
            <a:xfrm>
              <a:off x="8252726" y="2460202"/>
              <a:ext cx="299313" cy="566395"/>
            </a:xfrm>
            <a:custGeom>
              <a:avLst/>
              <a:gdLst>
                <a:gd name="connsiteX0" fmla="*/ 299313 w 299313"/>
                <a:gd name="connsiteY0" fmla="*/ 0 h 566395"/>
                <a:gd name="connsiteX1" fmla="*/ 299313 w 299313"/>
                <a:gd name="connsiteY1" fmla="*/ 412107 h 566395"/>
                <a:gd name="connsiteX2" fmla="*/ 202106 w 299313"/>
                <a:gd name="connsiteY2" fmla="*/ 439316 h 566395"/>
                <a:gd name="connsiteX3" fmla="*/ 87847 w 299313"/>
                <a:gd name="connsiteY3" fmla="*/ 497946 h 566395"/>
                <a:gd name="connsiteX4" fmla="*/ 3425 w 299313"/>
                <a:gd name="connsiteY4" fmla="*/ 566395 h 566395"/>
                <a:gd name="connsiteX5" fmla="*/ 1324 w 299313"/>
                <a:gd name="connsiteY5" fmla="*/ 566175 h 566395"/>
                <a:gd name="connsiteX6" fmla="*/ 0 w 299313"/>
                <a:gd name="connsiteY6" fmla="*/ 564543 h 566395"/>
                <a:gd name="connsiteX7" fmla="*/ 2639 w 299313"/>
                <a:gd name="connsiteY7" fmla="*/ 539288 h 566395"/>
                <a:gd name="connsiteX8" fmla="*/ 200363 w 299313"/>
                <a:gd name="connsiteY8" fmla="*/ 78764 h 566395"/>
                <a:gd name="connsiteX9" fmla="*/ 299313 w 299313"/>
                <a:gd name="connsiteY9" fmla="*/ 0 h 5663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99313" h="566395">
                  <a:moveTo>
                    <a:pt x="299313" y="0"/>
                  </a:moveTo>
                  <a:lnTo>
                    <a:pt x="299313" y="412107"/>
                  </a:lnTo>
                  <a:lnTo>
                    <a:pt x="202106" y="439316"/>
                  </a:lnTo>
                  <a:cubicBezTo>
                    <a:pt x="162480" y="454786"/>
                    <a:pt x="124184" y="474326"/>
                    <a:pt x="87847" y="497946"/>
                  </a:cubicBezTo>
                  <a:lnTo>
                    <a:pt x="3425" y="566395"/>
                  </a:lnTo>
                  <a:lnTo>
                    <a:pt x="1324" y="566175"/>
                  </a:lnTo>
                  <a:lnTo>
                    <a:pt x="0" y="564543"/>
                  </a:lnTo>
                  <a:lnTo>
                    <a:pt x="2639" y="539288"/>
                  </a:lnTo>
                  <a:cubicBezTo>
                    <a:pt x="2639" y="359442"/>
                    <a:pt x="78199" y="196622"/>
                    <a:pt x="200363" y="78764"/>
                  </a:cubicBezTo>
                  <a:lnTo>
                    <a:pt x="299313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16" name="フリーフォーム: 図形 615">
              <a:extLst>
                <a:ext uri="{FF2B5EF4-FFF2-40B4-BE49-F238E27FC236}">
                  <a16:creationId xmlns:a16="http://schemas.microsoft.com/office/drawing/2014/main" id="{E0BB6C10-6244-3174-BCBF-D57D69514C7B}"/>
                </a:ext>
              </a:extLst>
            </p:cNvPr>
            <p:cNvSpPr/>
            <p:nvPr/>
          </p:nvSpPr>
          <p:spPr bwMode="auto">
            <a:xfrm>
              <a:off x="8254990" y="3026596"/>
              <a:ext cx="297048" cy="603158"/>
            </a:xfrm>
            <a:custGeom>
              <a:avLst/>
              <a:gdLst>
                <a:gd name="connsiteX0" fmla="*/ 1160 w 297048"/>
                <a:gd name="connsiteY0" fmla="*/ 0 h 603158"/>
                <a:gd name="connsiteX1" fmla="*/ 107162 w 297048"/>
                <a:gd name="connsiteY1" fmla="*/ 11076 h 603158"/>
                <a:gd name="connsiteX2" fmla="*/ 229413 w 297048"/>
                <a:gd name="connsiteY2" fmla="*/ 50412 h 603158"/>
                <a:gd name="connsiteX3" fmla="*/ 297048 w 297048"/>
                <a:gd name="connsiteY3" fmla="*/ 88464 h 603158"/>
                <a:gd name="connsiteX4" fmla="*/ 297048 w 297048"/>
                <a:gd name="connsiteY4" fmla="*/ 603158 h 603158"/>
                <a:gd name="connsiteX5" fmla="*/ 144868 w 297048"/>
                <a:gd name="connsiteY5" fmla="*/ 603158 h 603158"/>
                <a:gd name="connsiteX6" fmla="*/ 154486 w 297048"/>
                <a:gd name="connsiteY6" fmla="*/ 572394 h 603158"/>
                <a:gd name="connsiteX7" fmla="*/ 66184 w 297048"/>
                <a:gd name="connsiteY7" fmla="*/ 82571 h 603158"/>
                <a:gd name="connsiteX8" fmla="*/ 0 w 297048"/>
                <a:gd name="connsiteY8" fmla="*/ 940 h 603158"/>
                <a:gd name="connsiteX9" fmla="*/ 1160 w 297048"/>
                <a:gd name="connsiteY9" fmla="*/ 0 h 6031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97048" h="603158">
                  <a:moveTo>
                    <a:pt x="1160" y="0"/>
                  </a:moveTo>
                  <a:lnTo>
                    <a:pt x="107162" y="11076"/>
                  </a:lnTo>
                  <a:cubicBezTo>
                    <a:pt x="149558" y="20069"/>
                    <a:pt x="190454" y="33332"/>
                    <a:pt x="229413" y="50412"/>
                  </a:cubicBezTo>
                  <a:lnTo>
                    <a:pt x="297048" y="88464"/>
                  </a:lnTo>
                  <a:lnTo>
                    <a:pt x="297048" y="603158"/>
                  </a:lnTo>
                  <a:lnTo>
                    <a:pt x="144868" y="603158"/>
                  </a:lnTo>
                  <a:lnTo>
                    <a:pt x="154486" y="572394"/>
                  </a:lnTo>
                  <a:cubicBezTo>
                    <a:pt x="189859" y="404606"/>
                    <a:pt x="160665" y="227922"/>
                    <a:pt x="66184" y="82571"/>
                  </a:cubicBezTo>
                  <a:lnTo>
                    <a:pt x="0" y="940"/>
                  </a:lnTo>
                  <a:lnTo>
                    <a:pt x="116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17" name="フリーフォーム: 図形 616">
              <a:extLst>
                <a:ext uri="{FF2B5EF4-FFF2-40B4-BE49-F238E27FC236}">
                  <a16:creationId xmlns:a16="http://schemas.microsoft.com/office/drawing/2014/main" id="{455031ED-0F9F-3DEB-33AB-7DF485FCDC49}"/>
                </a:ext>
              </a:extLst>
            </p:cNvPr>
            <p:cNvSpPr/>
            <p:nvPr/>
          </p:nvSpPr>
          <p:spPr bwMode="auto">
            <a:xfrm>
              <a:off x="7947661" y="3029801"/>
              <a:ext cx="304537" cy="515012"/>
            </a:xfrm>
            <a:custGeom>
              <a:avLst/>
              <a:gdLst>
                <a:gd name="connsiteX0" fmla="*/ 304537 w 304537"/>
                <a:gd name="connsiteY0" fmla="*/ 0 h 515012"/>
                <a:gd name="connsiteX1" fmla="*/ 293989 w 304537"/>
                <a:gd name="connsiteY1" fmla="*/ 100943 h 515012"/>
                <a:gd name="connsiteX2" fmla="*/ 10070 w 304537"/>
                <a:gd name="connsiteY2" fmla="*/ 509739 h 515012"/>
                <a:gd name="connsiteX3" fmla="*/ 0 w 304537"/>
                <a:gd name="connsiteY3" fmla="*/ 515012 h 515012"/>
                <a:gd name="connsiteX4" fmla="*/ 0 w 304537"/>
                <a:gd name="connsiteY4" fmla="*/ 173814 h 515012"/>
                <a:gd name="connsiteX5" fmla="*/ 73632 w 304537"/>
                <a:gd name="connsiteY5" fmla="*/ 153204 h 515012"/>
                <a:gd name="connsiteX6" fmla="*/ 290402 w 304537"/>
                <a:gd name="connsiteY6" fmla="*/ 11460 h 515012"/>
                <a:gd name="connsiteX7" fmla="*/ 304537 w 304537"/>
                <a:gd name="connsiteY7" fmla="*/ 0 h 5150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04537" h="515012">
                  <a:moveTo>
                    <a:pt x="304537" y="0"/>
                  </a:moveTo>
                  <a:lnTo>
                    <a:pt x="293989" y="100943"/>
                  </a:lnTo>
                  <a:cubicBezTo>
                    <a:pt x="258019" y="270530"/>
                    <a:pt x="153727" y="416107"/>
                    <a:pt x="10070" y="509739"/>
                  </a:cubicBezTo>
                  <a:lnTo>
                    <a:pt x="0" y="515012"/>
                  </a:lnTo>
                  <a:lnTo>
                    <a:pt x="0" y="173814"/>
                  </a:lnTo>
                  <a:lnTo>
                    <a:pt x="73632" y="153204"/>
                  </a:lnTo>
                  <a:cubicBezTo>
                    <a:pt x="152884" y="122263"/>
                    <a:pt x="226817" y="75045"/>
                    <a:pt x="290402" y="11460"/>
                  </a:cubicBezTo>
                  <a:lnTo>
                    <a:pt x="304537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50" name="グループ化 49">
            <a:extLst>
              <a:ext uri="{FF2B5EF4-FFF2-40B4-BE49-F238E27FC236}">
                <a16:creationId xmlns:a16="http://schemas.microsoft.com/office/drawing/2014/main" id="{19D86FEB-710D-6467-5DC3-DB74A477816E}"/>
              </a:ext>
            </a:extLst>
          </p:cNvPr>
          <p:cNvGrpSpPr/>
          <p:nvPr/>
        </p:nvGrpSpPr>
        <p:grpSpPr>
          <a:xfrm>
            <a:off x="1397605" y="921249"/>
            <a:ext cx="1284411" cy="2565835"/>
            <a:chOff x="7399020" y="2382786"/>
            <a:chExt cx="650932" cy="1300350"/>
          </a:xfrm>
        </p:grpSpPr>
        <p:sp>
          <p:nvSpPr>
            <p:cNvPr id="51" name="フリーフォーム: 図形 50">
              <a:extLst>
                <a:ext uri="{FF2B5EF4-FFF2-40B4-BE49-F238E27FC236}">
                  <a16:creationId xmlns:a16="http://schemas.microsoft.com/office/drawing/2014/main" id="{2254B0D6-51DD-1BD3-4F2A-F1E4409C6F14}"/>
                </a:ext>
              </a:extLst>
            </p:cNvPr>
            <p:cNvSpPr/>
            <p:nvPr/>
          </p:nvSpPr>
          <p:spPr bwMode="auto">
            <a:xfrm>
              <a:off x="7399020" y="2382786"/>
              <a:ext cx="650932" cy="643435"/>
            </a:xfrm>
            <a:custGeom>
              <a:avLst/>
              <a:gdLst>
                <a:gd name="connsiteX0" fmla="*/ 0 w 650932"/>
                <a:gd name="connsiteY0" fmla="*/ 0 h 643435"/>
                <a:gd name="connsiteX1" fmla="*/ 650932 w 650932"/>
                <a:gd name="connsiteY1" fmla="*/ 0 h 643435"/>
                <a:gd name="connsiteX2" fmla="*/ 650932 w 650932"/>
                <a:gd name="connsiteY2" fmla="*/ 64370 h 643435"/>
                <a:gd name="connsiteX3" fmla="*/ 627479 w 650932"/>
                <a:gd name="connsiteY3" fmla="*/ 76651 h 643435"/>
                <a:gd name="connsiteX4" fmla="*/ 329845 w 650932"/>
                <a:gd name="connsiteY4" fmla="*/ 616702 h 643435"/>
                <a:gd name="connsiteX5" fmla="*/ 327052 w 650932"/>
                <a:gd name="connsiteY5" fmla="*/ 643435 h 643435"/>
                <a:gd name="connsiteX6" fmla="*/ 305377 w 650932"/>
                <a:gd name="connsiteY6" fmla="*/ 641170 h 643435"/>
                <a:gd name="connsiteX7" fmla="*/ 51870 w 650932"/>
                <a:gd name="connsiteY7" fmla="*/ 588119 h 643435"/>
                <a:gd name="connsiteX8" fmla="*/ 0 w 650932"/>
                <a:gd name="connsiteY8" fmla="*/ 558937 h 643435"/>
                <a:gd name="connsiteX9" fmla="*/ 0 w 650932"/>
                <a:gd name="connsiteY9" fmla="*/ 0 h 6434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50932" h="643435">
                  <a:moveTo>
                    <a:pt x="0" y="0"/>
                  </a:moveTo>
                  <a:lnTo>
                    <a:pt x="650932" y="0"/>
                  </a:lnTo>
                  <a:lnTo>
                    <a:pt x="650932" y="64370"/>
                  </a:lnTo>
                  <a:lnTo>
                    <a:pt x="627479" y="76651"/>
                  </a:lnTo>
                  <a:cubicBezTo>
                    <a:pt x="447908" y="193691"/>
                    <a:pt x="329845" y="391895"/>
                    <a:pt x="329845" y="616702"/>
                  </a:cubicBezTo>
                  <a:lnTo>
                    <a:pt x="327052" y="643435"/>
                  </a:lnTo>
                  <a:lnTo>
                    <a:pt x="305377" y="641170"/>
                  </a:lnTo>
                  <a:cubicBezTo>
                    <a:pt x="215454" y="641170"/>
                    <a:pt x="129788" y="622280"/>
                    <a:pt x="51870" y="588119"/>
                  </a:cubicBezTo>
                  <a:lnTo>
                    <a:pt x="0" y="55893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2" name="フリーフォーム: 図形 51">
              <a:extLst>
                <a:ext uri="{FF2B5EF4-FFF2-40B4-BE49-F238E27FC236}">
                  <a16:creationId xmlns:a16="http://schemas.microsoft.com/office/drawing/2014/main" id="{3CC2E7EE-783E-F5D5-7CA3-B705B558430A}"/>
                </a:ext>
              </a:extLst>
            </p:cNvPr>
            <p:cNvSpPr/>
            <p:nvPr/>
          </p:nvSpPr>
          <p:spPr bwMode="auto">
            <a:xfrm>
              <a:off x="7399020" y="3026221"/>
              <a:ext cx="650932" cy="656915"/>
            </a:xfrm>
            <a:custGeom>
              <a:avLst/>
              <a:gdLst>
                <a:gd name="connsiteX0" fmla="*/ 327052 w 650932"/>
                <a:gd name="connsiteY0" fmla="*/ 0 h 656915"/>
                <a:gd name="connsiteX1" fmla="*/ 436633 w 650932"/>
                <a:gd name="connsiteY1" fmla="*/ 11450 h 656915"/>
                <a:gd name="connsiteX2" fmla="*/ 558884 w 650932"/>
                <a:gd name="connsiteY2" fmla="*/ 50786 h 656915"/>
                <a:gd name="connsiteX3" fmla="*/ 650932 w 650932"/>
                <a:gd name="connsiteY3" fmla="*/ 102573 h 656915"/>
                <a:gd name="connsiteX4" fmla="*/ 650932 w 650932"/>
                <a:gd name="connsiteY4" fmla="*/ 656915 h 656915"/>
                <a:gd name="connsiteX5" fmla="*/ 0 w 650932"/>
                <a:gd name="connsiteY5" fmla="*/ 656915 h 656915"/>
                <a:gd name="connsiteX6" fmla="*/ 0 w 650932"/>
                <a:gd name="connsiteY6" fmla="*/ 530185 h 656915"/>
                <a:gd name="connsiteX7" fmla="*/ 32211 w 650932"/>
                <a:gd name="connsiteY7" fmla="*/ 513318 h 656915"/>
                <a:gd name="connsiteX8" fmla="*/ 316130 w 650932"/>
                <a:gd name="connsiteY8" fmla="*/ 104522 h 656915"/>
                <a:gd name="connsiteX9" fmla="*/ 327052 w 650932"/>
                <a:gd name="connsiteY9" fmla="*/ 0 h 6569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50932" h="656915">
                  <a:moveTo>
                    <a:pt x="327052" y="0"/>
                  </a:moveTo>
                  <a:lnTo>
                    <a:pt x="436633" y="11450"/>
                  </a:lnTo>
                  <a:cubicBezTo>
                    <a:pt x="479030" y="20443"/>
                    <a:pt x="519926" y="33706"/>
                    <a:pt x="558884" y="50786"/>
                  </a:cubicBezTo>
                  <a:lnTo>
                    <a:pt x="650932" y="102573"/>
                  </a:lnTo>
                  <a:lnTo>
                    <a:pt x="650932" y="656915"/>
                  </a:lnTo>
                  <a:lnTo>
                    <a:pt x="0" y="656915"/>
                  </a:lnTo>
                  <a:lnTo>
                    <a:pt x="0" y="530185"/>
                  </a:lnTo>
                  <a:lnTo>
                    <a:pt x="32211" y="513318"/>
                  </a:lnTo>
                  <a:cubicBezTo>
                    <a:pt x="175868" y="419686"/>
                    <a:pt x="280160" y="274109"/>
                    <a:pt x="316130" y="104522"/>
                  </a:cubicBezTo>
                  <a:lnTo>
                    <a:pt x="327052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22" name="フリーフォーム: 図形 621">
              <a:extLst>
                <a:ext uri="{FF2B5EF4-FFF2-40B4-BE49-F238E27FC236}">
                  <a16:creationId xmlns:a16="http://schemas.microsoft.com/office/drawing/2014/main" id="{08B489D0-C031-91DC-F497-941320D916D1}"/>
                </a:ext>
              </a:extLst>
            </p:cNvPr>
            <p:cNvSpPr/>
            <p:nvPr/>
          </p:nvSpPr>
          <p:spPr bwMode="auto">
            <a:xfrm>
              <a:off x="7726072" y="2447155"/>
              <a:ext cx="323880" cy="681638"/>
            </a:xfrm>
            <a:custGeom>
              <a:avLst/>
              <a:gdLst>
                <a:gd name="connsiteX0" fmla="*/ 323880 w 323880"/>
                <a:gd name="connsiteY0" fmla="*/ 0 h 681638"/>
                <a:gd name="connsiteX1" fmla="*/ 323880 w 323880"/>
                <a:gd name="connsiteY1" fmla="*/ 681638 h 681638"/>
                <a:gd name="connsiteX2" fmla="*/ 231832 w 323880"/>
                <a:gd name="connsiteY2" fmla="*/ 629851 h 681638"/>
                <a:gd name="connsiteX3" fmla="*/ 109581 w 323880"/>
                <a:gd name="connsiteY3" fmla="*/ 590515 h 681638"/>
                <a:gd name="connsiteX4" fmla="*/ 0 w 323880"/>
                <a:gd name="connsiteY4" fmla="*/ 579065 h 681638"/>
                <a:gd name="connsiteX5" fmla="*/ 2793 w 323880"/>
                <a:gd name="connsiteY5" fmla="*/ 552332 h 681638"/>
                <a:gd name="connsiteX6" fmla="*/ 300427 w 323880"/>
                <a:gd name="connsiteY6" fmla="*/ 12281 h 681638"/>
                <a:gd name="connsiteX7" fmla="*/ 323880 w 323880"/>
                <a:gd name="connsiteY7" fmla="*/ 0 h 6816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23880" h="681638">
                  <a:moveTo>
                    <a:pt x="323880" y="0"/>
                  </a:moveTo>
                  <a:lnTo>
                    <a:pt x="323880" y="681638"/>
                  </a:lnTo>
                  <a:lnTo>
                    <a:pt x="231832" y="629851"/>
                  </a:lnTo>
                  <a:cubicBezTo>
                    <a:pt x="192874" y="612771"/>
                    <a:pt x="151978" y="599508"/>
                    <a:pt x="109581" y="590515"/>
                  </a:cubicBezTo>
                  <a:lnTo>
                    <a:pt x="0" y="579065"/>
                  </a:lnTo>
                  <a:lnTo>
                    <a:pt x="2793" y="552332"/>
                  </a:lnTo>
                  <a:cubicBezTo>
                    <a:pt x="2793" y="327525"/>
                    <a:pt x="120856" y="129321"/>
                    <a:pt x="300427" y="12281"/>
                  </a:cubicBezTo>
                  <a:lnTo>
                    <a:pt x="32388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23" name="フリーフォーム: 図形 622">
              <a:extLst>
                <a:ext uri="{FF2B5EF4-FFF2-40B4-BE49-F238E27FC236}">
                  <a16:creationId xmlns:a16="http://schemas.microsoft.com/office/drawing/2014/main" id="{79CE92E3-0F5B-F04A-D9CF-287250D357B8}"/>
                </a:ext>
              </a:extLst>
            </p:cNvPr>
            <p:cNvSpPr/>
            <p:nvPr/>
          </p:nvSpPr>
          <p:spPr bwMode="auto">
            <a:xfrm>
              <a:off x="7399020" y="2941723"/>
              <a:ext cx="327052" cy="614683"/>
            </a:xfrm>
            <a:custGeom>
              <a:avLst/>
              <a:gdLst>
                <a:gd name="connsiteX0" fmla="*/ 0 w 327052"/>
                <a:gd name="connsiteY0" fmla="*/ 0 h 614683"/>
                <a:gd name="connsiteX1" fmla="*/ 51870 w 327052"/>
                <a:gd name="connsiteY1" fmla="*/ 29182 h 614683"/>
                <a:gd name="connsiteX2" fmla="*/ 305377 w 327052"/>
                <a:gd name="connsiteY2" fmla="*/ 82233 h 614683"/>
                <a:gd name="connsiteX3" fmla="*/ 327052 w 327052"/>
                <a:gd name="connsiteY3" fmla="*/ 84498 h 614683"/>
                <a:gd name="connsiteX4" fmla="*/ 316130 w 327052"/>
                <a:gd name="connsiteY4" fmla="*/ 189020 h 614683"/>
                <a:gd name="connsiteX5" fmla="*/ 32211 w 327052"/>
                <a:gd name="connsiteY5" fmla="*/ 597816 h 614683"/>
                <a:gd name="connsiteX6" fmla="*/ 0 w 327052"/>
                <a:gd name="connsiteY6" fmla="*/ 614683 h 614683"/>
                <a:gd name="connsiteX7" fmla="*/ 0 w 327052"/>
                <a:gd name="connsiteY7" fmla="*/ 0 h 6146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27052" h="614683">
                  <a:moveTo>
                    <a:pt x="0" y="0"/>
                  </a:moveTo>
                  <a:lnTo>
                    <a:pt x="51870" y="29182"/>
                  </a:lnTo>
                  <a:cubicBezTo>
                    <a:pt x="129788" y="63343"/>
                    <a:pt x="215454" y="82233"/>
                    <a:pt x="305377" y="82233"/>
                  </a:cubicBezTo>
                  <a:lnTo>
                    <a:pt x="327052" y="84498"/>
                  </a:lnTo>
                  <a:lnTo>
                    <a:pt x="316130" y="189020"/>
                  </a:lnTo>
                  <a:cubicBezTo>
                    <a:pt x="280160" y="358607"/>
                    <a:pt x="175868" y="504184"/>
                    <a:pt x="32211" y="597816"/>
                  </a:cubicBezTo>
                  <a:lnTo>
                    <a:pt x="0" y="61468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531" name="グループ化 530">
            <a:extLst>
              <a:ext uri="{FF2B5EF4-FFF2-40B4-BE49-F238E27FC236}">
                <a16:creationId xmlns:a16="http://schemas.microsoft.com/office/drawing/2014/main" id="{76DA2E6C-E0FE-0012-7E7C-5B6FBFB5EF6F}"/>
              </a:ext>
            </a:extLst>
          </p:cNvPr>
          <p:cNvGrpSpPr/>
          <p:nvPr/>
        </p:nvGrpSpPr>
        <p:grpSpPr>
          <a:xfrm>
            <a:off x="4401443" y="3795879"/>
            <a:ext cx="1268819" cy="2556581"/>
            <a:chOff x="1736147" y="1577655"/>
            <a:chExt cx="1416630" cy="2854410"/>
          </a:xfrm>
        </p:grpSpPr>
        <p:sp>
          <p:nvSpPr>
            <p:cNvPr id="532" name="フリーフォーム: 図形 531">
              <a:extLst>
                <a:ext uri="{FF2B5EF4-FFF2-40B4-BE49-F238E27FC236}">
                  <a16:creationId xmlns:a16="http://schemas.microsoft.com/office/drawing/2014/main" id="{16AE0697-789C-9C50-DC8F-FFDBDFFA5EF9}"/>
                </a:ext>
              </a:extLst>
            </p:cNvPr>
            <p:cNvSpPr/>
            <p:nvPr/>
          </p:nvSpPr>
          <p:spPr bwMode="auto">
            <a:xfrm>
              <a:off x="2298280" y="1577656"/>
              <a:ext cx="854496" cy="1422391"/>
            </a:xfrm>
            <a:custGeom>
              <a:avLst/>
              <a:gdLst>
                <a:gd name="connsiteX0" fmla="*/ 346560 w 854496"/>
                <a:gd name="connsiteY0" fmla="*/ 0 h 1422391"/>
                <a:gd name="connsiteX1" fmla="*/ 854496 w 854496"/>
                <a:gd name="connsiteY1" fmla="*/ 0 h 1422391"/>
                <a:gd name="connsiteX2" fmla="*/ 854496 w 854496"/>
                <a:gd name="connsiteY2" fmla="*/ 825157 h 1422391"/>
                <a:gd name="connsiteX3" fmla="*/ 761380 w 854496"/>
                <a:gd name="connsiteY3" fmla="*/ 853341 h 1422391"/>
                <a:gd name="connsiteX4" fmla="*/ 157200 w 854496"/>
                <a:gd name="connsiteY4" fmla="*/ 1382867 h 1422391"/>
                <a:gd name="connsiteX5" fmla="*/ 156966 w 854496"/>
                <a:gd name="connsiteY5" fmla="*/ 1420803 h 1422391"/>
                <a:gd name="connsiteX6" fmla="*/ 155359 w 854496"/>
                <a:gd name="connsiteY6" fmla="*/ 1422391 h 1422391"/>
                <a:gd name="connsiteX7" fmla="*/ 126187 w 854496"/>
                <a:gd name="connsiteY7" fmla="*/ 1392857 h 1422391"/>
                <a:gd name="connsiteX8" fmla="*/ 347557 w 854496"/>
                <a:gd name="connsiteY8" fmla="*/ 3327 h 1422391"/>
                <a:gd name="connsiteX9" fmla="*/ 346560 w 854496"/>
                <a:gd name="connsiteY9" fmla="*/ 0 h 14223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54496" h="1422391">
                  <a:moveTo>
                    <a:pt x="346560" y="0"/>
                  </a:moveTo>
                  <a:lnTo>
                    <a:pt x="854496" y="0"/>
                  </a:lnTo>
                  <a:lnTo>
                    <a:pt x="854496" y="825157"/>
                  </a:lnTo>
                  <a:lnTo>
                    <a:pt x="761380" y="853341"/>
                  </a:lnTo>
                  <a:cubicBezTo>
                    <a:pt x="469680" y="939542"/>
                    <a:pt x="177979" y="1025744"/>
                    <a:pt x="157200" y="1382867"/>
                  </a:cubicBezTo>
                  <a:lnTo>
                    <a:pt x="156966" y="1420803"/>
                  </a:lnTo>
                  <a:lnTo>
                    <a:pt x="155359" y="1422391"/>
                  </a:lnTo>
                  <a:lnTo>
                    <a:pt x="126187" y="1392857"/>
                  </a:lnTo>
                  <a:cubicBezTo>
                    <a:pt x="-286055" y="929680"/>
                    <a:pt x="452831" y="466504"/>
                    <a:pt x="347557" y="3327"/>
                  </a:cubicBezTo>
                  <a:lnTo>
                    <a:pt x="34656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33" name="フリーフォーム: 図形 532">
              <a:extLst>
                <a:ext uri="{FF2B5EF4-FFF2-40B4-BE49-F238E27FC236}">
                  <a16:creationId xmlns:a16="http://schemas.microsoft.com/office/drawing/2014/main" id="{82EA86FA-54C6-4050-C18C-0DECD833E9F5}"/>
                </a:ext>
              </a:extLst>
            </p:cNvPr>
            <p:cNvSpPr/>
            <p:nvPr/>
          </p:nvSpPr>
          <p:spPr bwMode="auto">
            <a:xfrm>
              <a:off x="1736147" y="2050352"/>
              <a:ext cx="715975" cy="1113550"/>
            </a:xfrm>
            <a:custGeom>
              <a:avLst/>
              <a:gdLst>
                <a:gd name="connsiteX0" fmla="*/ 0 w 715975"/>
                <a:gd name="connsiteY0" fmla="*/ 0 h 1113550"/>
                <a:gd name="connsiteX1" fmla="*/ 8750 w 715975"/>
                <a:gd name="connsiteY1" fmla="*/ 13960 h 1113550"/>
                <a:gd name="connsiteX2" fmla="*/ 659057 w 715975"/>
                <a:gd name="connsiteY2" fmla="*/ 950842 h 1113550"/>
                <a:gd name="connsiteX3" fmla="*/ 715975 w 715975"/>
                <a:gd name="connsiteY3" fmla="*/ 951193 h 1113550"/>
                <a:gd name="connsiteX4" fmla="*/ 679356 w 715975"/>
                <a:gd name="connsiteY4" fmla="*/ 987363 h 1113550"/>
                <a:gd name="connsiteX5" fmla="*/ 91478 w 715975"/>
                <a:gd name="connsiteY5" fmla="*/ 1043557 h 1113550"/>
                <a:gd name="connsiteX6" fmla="*/ 0 w 715975"/>
                <a:gd name="connsiteY6" fmla="*/ 999254 h 1113550"/>
                <a:gd name="connsiteX7" fmla="*/ 0 w 715975"/>
                <a:gd name="connsiteY7" fmla="*/ 0 h 11135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715975" h="1113550">
                  <a:moveTo>
                    <a:pt x="0" y="0"/>
                  </a:moveTo>
                  <a:lnTo>
                    <a:pt x="8750" y="13960"/>
                  </a:lnTo>
                  <a:cubicBezTo>
                    <a:pt x="190118" y="361654"/>
                    <a:pt x="159084" y="921752"/>
                    <a:pt x="659057" y="950842"/>
                  </a:cubicBezTo>
                  <a:lnTo>
                    <a:pt x="715975" y="951193"/>
                  </a:lnTo>
                  <a:lnTo>
                    <a:pt x="679356" y="987363"/>
                  </a:lnTo>
                  <a:cubicBezTo>
                    <a:pt x="483396" y="1161773"/>
                    <a:pt x="287437" y="1130138"/>
                    <a:pt x="91478" y="1043557"/>
                  </a:cubicBezTo>
                  <a:lnTo>
                    <a:pt x="0" y="99925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34" name="フリーフォーム: 図形 533">
              <a:extLst>
                <a:ext uri="{FF2B5EF4-FFF2-40B4-BE49-F238E27FC236}">
                  <a16:creationId xmlns:a16="http://schemas.microsoft.com/office/drawing/2014/main" id="{27456B23-E7B4-FA40-C19D-F159501C632D}"/>
                </a:ext>
              </a:extLst>
            </p:cNvPr>
            <p:cNvSpPr/>
            <p:nvPr/>
          </p:nvSpPr>
          <p:spPr bwMode="auto">
            <a:xfrm>
              <a:off x="2455228" y="2805952"/>
              <a:ext cx="697549" cy="1036884"/>
            </a:xfrm>
            <a:custGeom>
              <a:avLst/>
              <a:gdLst>
                <a:gd name="connsiteX0" fmla="*/ 334379 w 697549"/>
                <a:gd name="connsiteY0" fmla="*/ 1879 h 1036884"/>
                <a:gd name="connsiteX1" fmla="*/ 655039 w 697549"/>
                <a:gd name="connsiteY1" fmla="*/ 69993 h 1036884"/>
                <a:gd name="connsiteX2" fmla="*/ 697549 w 697549"/>
                <a:gd name="connsiteY2" fmla="*/ 90581 h 1036884"/>
                <a:gd name="connsiteX3" fmla="*/ 697549 w 697549"/>
                <a:gd name="connsiteY3" fmla="*/ 1036884 h 1036884"/>
                <a:gd name="connsiteX4" fmla="*/ 693835 w 697549"/>
                <a:gd name="connsiteY4" fmla="*/ 1028572 h 1036884"/>
                <a:gd name="connsiteX5" fmla="*/ 15093 w 697549"/>
                <a:gd name="connsiteY5" fmla="*/ 195705 h 1036884"/>
                <a:gd name="connsiteX6" fmla="*/ 0 w 697549"/>
                <a:gd name="connsiteY6" fmla="*/ 195612 h 1036884"/>
                <a:gd name="connsiteX7" fmla="*/ 19 w 697549"/>
                <a:gd name="connsiteY7" fmla="*/ 192506 h 1036884"/>
                <a:gd name="connsiteX8" fmla="*/ 13718 w 697549"/>
                <a:gd name="connsiteY8" fmla="*/ 178975 h 1036884"/>
                <a:gd name="connsiteX9" fmla="*/ 334379 w 697549"/>
                <a:gd name="connsiteY9" fmla="*/ 1879 h 10368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97549" h="1036884">
                  <a:moveTo>
                    <a:pt x="334379" y="1879"/>
                  </a:moveTo>
                  <a:cubicBezTo>
                    <a:pt x="441265" y="-8111"/>
                    <a:pt x="548152" y="22767"/>
                    <a:pt x="655039" y="69993"/>
                  </a:cubicBezTo>
                  <a:lnTo>
                    <a:pt x="697549" y="90581"/>
                  </a:lnTo>
                  <a:lnTo>
                    <a:pt x="697549" y="1036884"/>
                  </a:lnTo>
                  <a:lnTo>
                    <a:pt x="693835" y="1028572"/>
                  </a:lnTo>
                  <a:cubicBezTo>
                    <a:pt x="553212" y="665325"/>
                    <a:pt x="541026" y="173641"/>
                    <a:pt x="15093" y="195705"/>
                  </a:cubicBezTo>
                  <a:lnTo>
                    <a:pt x="0" y="195612"/>
                  </a:lnTo>
                  <a:lnTo>
                    <a:pt x="19" y="192506"/>
                  </a:lnTo>
                  <a:lnTo>
                    <a:pt x="13718" y="178975"/>
                  </a:lnTo>
                  <a:cubicBezTo>
                    <a:pt x="120605" y="62727"/>
                    <a:pt x="227492" y="11869"/>
                    <a:pt x="334379" y="1879"/>
                  </a:cubicBez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36" name="フリーフォーム: 図形 535">
              <a:extLst>
                <a:ext uri="{FF2B5EF4-FFF2-40B4-BE49-F238E27FC236}">
                  <a16:creationId xmlns:a16="http://schemas.microsoft.com/office/drawing/2014/main" id="{E88D2A74-E416-4593-81FE-DB421B8DFDB8}"/>
                </a:ext>
              </a:extLst>
            </p:cNvPr>
            <p:cNvSpPr/>
            <p:nvPr/>
          </p:nvSpPr>
          <p:spPr bwMode="auto">
            <a:xfrm>
              <a:off x="2452122" y="3000046"/>
              <a:ext cx="3017" cy="1518"/>
            </a:xfrm>
            <a:custGeom>
              <a:avLst/>
              <a:gdLst>
                <a:gd name="connsiteX0" fmla="*/ 1518 w 3017"/>
                <a:gd name="connsiteY0" fmla="*/ 0 h 1518"/>
                <a:gd name="connsiteX1" fmla="*/ 3017 w 3017"/>
                <a:gd name="connsiteY1" fmla="*/ 1518 h 1518"/>
                <a:gd name="connsiteX2" fmla="*/ 0 w 3017"/>
                <a:gd name="connsiteY2" fmla="*/ 1499 h 1518"/>
                <a:gd name="connsiteX3" fmla="*/ 1518 w 3017"/>
                <a:gd name="connsiteY3" fmla="*/ 0 h 1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017" h="1518">
                  <a:moveTo>
                    <a:pt x="1518" y="0"/>
                  </a:moveTo>
                  <a:lnTo>
                    <a:pt x="3017" y="1518"/>
                  </a:lnTo>
                  <a:lnTo>
                    <a:pt x="0" y="1499"/>
                  </a:lnTo>
                  <a:lnTo>
                    <a:pt x="1518" y="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37" name="フリーフォーム: 図形 536">
              <a:extLst>
                <a:ext uri="{FF2B5EF4-FFF2-40B4-BE49-F238E27FC236}">
                  <a16:creationId xmlns:a16="http://schemas.microsoft.com/office/drawing/2014/main" id="{9D57CAF4-395F-22CC-56D1-07E7B2202A83}"/>
                </a:ext>
              </a:extLst>
            </p:cNvPr>
            <p:cNvSpPr/>
            <p:nvPr/>
          </p:nvSpPr>
          <p:spPr bwMode="auto">
            <a:xfrm>
              <a:off x="1736147" y="3001653"/>
              <a:ext cx="920085" cy="1430412"/>
            </a:xfrm>
            <a:custGeom>
              <a:avLst/>
              <a:gdLst>
                <a:gd name="connsiteX0" fmla="*/ 719080 w 920085"/>
                <a:gd name="connsiteY0" fmla="*/ 0 h 1430412"/>
                <a:gd name="connsiteX1" fmla="*/ 741109 w 920085"/>
                <a:gd name="connsiteY1" fmla="*/ 22302 h 1430412"/>
                <a:gd name="connsiteX2" fmla="*/ 564013 w 920085"/>
                <a:gd name="connsiteY2" fmla="*/ 1411831 h 1430412"/>
                <a:gd name="connsiteX3" fmla="*/ 566973 w 920085"/>
                <a:gd name="connsiteY3" fmla="*/ 1430412 h 1430412"/>
                <a:gd name="connsiteX4" fmla="*/ 0 w 920085"/>
                <a:gd name="connsiteY4" fmla="*/ 1430412 h 1430412"/>
                <a:gd name="connsiteX5" fmla="*/ 0 w 920085"/>
                <a:gd name="connsiteY5" fmla="*/ 673204 h 1430412"/>
                <a:gd name="connsiteX6" fmla="*/ 114228 w 920085"/>
                <a:gd name="connsiteY6" fmla="*/ 638629 h 1430412"/>
                <a:gd name="connsiteX7" fmla="*/ 718871 w 920085"/>
                <a:gd name="connsiteY7" fmla="*/ 33986 h 1430412"/>
                <a:gd name="connsiteX8" fmla="*/ 719080 w 920085"/>
                <a:gd name="connsiteY8" fmla="*/ 0 h 14304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920085" h="1430412">
                  <a:moveTo>
                    <a:pt x="719080" y="0"/>
                  </a:moveTo>
                  <a:lnTo>
                    <a:pt x="741109" y="22302"/>
                  </a:lnTo>
                  <a:cubicBezTo>
                    <a:pt x="1244850" y="485478"/>
                    <a:pt x="520722" y="948655"/>
                    <a:pt x="564013" y="1411831"/>
                  </a:cubicBezTo>
                  <a:lnTo>
                    <a:pt x="566973" y="1430412"/>
                  </a:lnTo>
                  <a:lnTo>
                    <a:pt x="0" y="1430412"/>
                  </a:lnTo>
                  <a:lnTo>
                    <a:pt x="0" y="673204"/>
                  </a:lnTo>
                  <a:lnTo>
                    <a:pt x="114228" y="638629"/>
                  </a:lnTo>
                  <a:cubicBezTo>
                    <a:pt x="425375" y="546681"/>
                    <a:pt x="736522" y="454733"/>
                    <a:pt x="718871" y="33986"/>
                  </a:cubicBezTo>
                  <a:lnTo>
                    <a:pt x="71908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38" name="フリーフォーム: 図形 537">
              <a:extLst>
                <a:ext uri="{FF2B5EF4-FFF2-40B4-BE49-F238E27FC236}">
                  <a16:creationId xmlns:a16="http://schemas.microsoft.com/office/drawing/2014/main" id="{617AA394-9799-1D57-39A9-B12C2ED41836}"/>
                </a:ext>
              </a:extLst>
            </p:cNvPr>
            <p:cNvSpPr/>
            <p:nvPr/>
          </p:nvSpPr>
          <p:spPr bwMode="auto">
            <a:xfrm>
              <a:off x="1736147" y="1577655"/>
              <a:ext cx="920085" cy="1423890"/>
            </a:xfrm>
            <a:custGeom>
              <a:avLst/>
              <a:gdLst>
                <a:gd name="connsiteX0" fmla="*/ 0 w 920085"/>
                <a:gd name="connsiteY0" fmla="*/ 0 h 1423890"/>
                <a:gd name="connsiteX1" fmla="*/ 908694 w 920085"/>
                <a:gd name="connsiteY1" fmla="*/ 0 h 1423890"/>
                <a:gd name="connsiteX2" fmla="*/ 909691 w 920085"/>
                <a:gd name="connsiteY2" fmla="*/ 3327 h 1423890"/>
                <a:gd name="connsiteX3" fmla="*/ 688321 w 920085"/>
                <a:gd name="connsiteY3" fmla="*/ 1392857 h 1423890"/>
                <a:gd name="connsiteX4" fmla="*/ 717493 w 920085"/>
                <a:gd name="connsiteY4" fmla="*/ 1422391 h 1423890"/>
                <a:gd name="connsiteX5" fmla="*/ 715975 w 920085"/>
                <a:gd name="connsiteY5" fmla="*/ 1423890 h 1423890"/>
                <a:gd name="connsiteX6" fmla="*/ 659057 w 920085"/>
                <a:gd name="connsiteY6" fmla="*/ 1423539 h 1423890"/>
                <a:gd name="connsiteX7" fmla="*/ 8750 w 920085"/>
                <a:gd name="connsiteY7" fmla="*/ 486657 h 1423890"/>
                <a:gd name="connsiteX8" fmla="*/ 0 w 920085"/>
                <a:gd name="connsiteY8" fmla="*/ 472697 h 1423890"/>
                <a:gd name="connsiteX9" fmla="*/ 0 w 920085"/>
                <a:gd name="connsiteY9" fmla="*/ 0 h 14238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920085" h="1423890">
                  <a:moveTo>
                    <a:pt x="0" y="0"/>
                  </a:moveTo>
                  <a:lnTo>
                    <a:pt x="908694" y="0"/>
                  </a:lnTo>
                  <a:lnTo>
                    <a:pt x="909691" y="3327"/>
                  </a:lnTo>
                  <a:cubicBezTo>
                    <a:pt x="1014965" y="466504"/>
                    <a:pt x="276079" y="929680"/>
                    <a:pt x="688321" y="1392857"/>
                  </a:cubicBezTo>
                  <a:lnTo>
                    <a:pt x="717493" y="1422391"/>
                  </a:lnTo>
                  <a:lnTo>
                    <a:pt x="715975" y="1423890"/>
                  </a:lnTo>
                  <a:lnTo>
                    <a:pt x="659057" y="1423539"/>
                  </a:lnTo>
                  <a:cubicBezTo>
                    <a:pt x="159084" y="1394449"/>
                    <a:pt x="190118" y="834351"/>
                    <a:pt x="8750" y="486657"/>
                  </a:cubicBezTo>
                  <a:lnTo>
                    <a:pt x="0" y="47269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95000"/>
                <a:lumOff val="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40" name="フリーフォーム: 図形 539">
              <a:extLst>
                <a:ext uri="{FF2B5EF4-FFF2-40B4-BE49-F238E27FC236}">
                  <a16:creationId xmlns:a16="http://schemas.microsoft.com/office/drawing/2014/main" id="{6232BE09-9886-4B91-14BF-40BB4C2067E8}"/>
                </a:ext>
              </a:extLst>
            </p:cNvPr>
            <p:cNvSpPr/>
            <p:nvPr/>
          </p:nvSpPr>
          <p:spPr bwMode="auto">
            <a:xfrm>
              <a:off x="2455246" y="2402812"/>
              <a:ext cx="697530" cy="595646"/>
            </a:xfrm>
            <a:custGeom>
              <a:avLst/>
              <a:gdLst>
                <a:gd name="connsiteX0" fmla="*/ 697530 w 697530"/>
                <a:gd name="connsiteY0" fmla="*/ 0 h 595646"/>
                <a:gd name="connsiteX1" fmla="*/ 697530 w 697530"/>
                <a:gd name="connsiteY1" fmla="*/ 493721 h 595646"/>
                <a:gd name="connsiteX2" fmla="*/ 655020 w 697530"/>
                <a:gd name="connsiteY2" fmla="*/ 473133 h 595646"/>
                <a:gd name="connsiteX3" fmla="*/ 13699 w 697530"/>
                <a:gd name="connsiteY3" fmla="*/ 582115 h 595646"/>
                <a:gd name="connsiteX4" fmla="*/ 0 w 697530"/>
                <a:gd name="connsiteY4" fmla="*/ 595646 h 595646"/>
                <a:gd name="connsiteX5" fmla="*/ 234 w 697530"/>
                <a:gd name="connsiteY5" fmla="*/ 557710 h 595646"/>
                <a:gd name="connsiteX6" fmla="*/ 604414 w 697530"/>
                <a:gd name="connsiteY6" fmla="*/ 28184 h 595646"/>
                <a:gd name="connsiteX7" fmla="*/ 697530 w 697530"/>
                <a:gd name="connsiteY7" fmla="*/ 0 h 5956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97530" h="595646">
                  <a:moveTo>
                    <a:pt x="697530" y="0"/>
                  </a:moveTo>
                  <a:lnTo>
                    <a:pt x="697530" y="493721"/>
                  </a:lnTo>
                  <a:lnTo>
                    <a:pt x="655020" y="473133"/>
                  </a:lnTo>
                  <a:cubicBezTo>
                    <a:pt x="441246" y="378681"/>
                    <a:pt x="227472" y="349619"/>
                    <a:pt x="13699" y="582115"/>
                  </a:cubicBezTo>
                  <a:lnTo>
                    <a:pt x="0" y="595646"/>
                  </a:lnTo>
                  <a:lnTo>
                    <a:pt x="234" y="557710"/>
                  </a:lnTo>
                  <a:cubicBezTo>
                    <a:pt x="21013" y="200587"/>
                    <a:pt x="312714" y="114385"/>
                    <a:pt x="604414" y="28184"/>
                  </a:cubicBezTo>
                  <a:lnTo>
                    <a:pt x="697530" y="0"/>
                  </a:lnTo>
                  <a:close/>
                </a:path>
              </a:pathLst>
            </a:custGeom>
            <a:solidFill>
              <a:schemeClr val="tx1">
                <a:lumMod val="95000"/>
                <a:lumOff val="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41" name="フリーフォーム: 図形 540">
              <a:extLst>
                <a:ext uri="{FF2B5EF4-FFF2-40B4-BE49-F238E27FC236}">
                  <a16:creationId xmlns:a16="http://schemas.microsoft.com/office/drawing/2014/main" id="{B81C9646-D9BB-43D1-A251-7B10A44959B5}"/>
                </a:ext>
              </a:extLst>
            </p:cNvPr>
            <p:cNvSpPr/>
            <p:nvPr/>
          </p:nvSpPr>
          <p:spPr bwMode="auto">
            <a:xfrm>
              <a:off x="2453640" y="2998458"/>
              <a:ext cx="1607" cy="3106"/>
            </a:xfrm>
            <a:custGeom>
              <a:avLst/>
              <a:gdLst>
                <a:gd name="connsiteX0" fmla="*/ 1607 w 1607"/>
                <a:gd name="connsiteY0" fmla="*/ 0 h 3106"/>
                <a:gd name="connsiteX1" fmla="*/ 1588 w 1607"/>
                <a:gd name="connsiteY1" fmla="*/ 3106 h 3106"/>
                <a:gd name="connsiteX2" fmla="*/ 1499 w 1607"/>
                <a:gd name="connsiteY2" fmla="*/ 3106 h 3106"/>
                <a:gd name="connsiteX3" fmla="*/ 0 w 1607"/>
                <a:gd name="connsiteY3" fmla="*/ 1588 h 3106"/>
                <a:gd name="connsiteX4" fmla="*/ 1607 w 1607"/>
                <a:gd name="connsiteY4" fmla="*/ 0 h 31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607" h="3106">
                  <a:moveTo>
                    <a:pt x="1607" y="0"/>
                  </a:moveTo>
                  <a:lnTo>
                    <a:pt x="1588" y="3106"/>
                  </a:lnTo>
                  <a:lnTo>
                    <a:pt x="1499" y="3106"/>
                  </a:lnTo>
                  <a:lnTo>
                    <a:pt x="0" y="1588"/>
                  </a:lnTo>
                  <a:lnTo>
                    <a:pt x="1607" y="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43" name="フリーフォーム: 図形 542">
              <a:extLst>
                <a:ext uri="{FF2B5EF4-FFF2-40B4-BE49-F238E27FC236}">
                  <a16:creationId xmlns:a16="http://schemas.microsoft.com/office/drawing/2014/main" id="{5C519232-A8E2-4E29-8A49-1B7DD8365F09}"/>
                </a:ext>
              </a:extLst>
            </p:cNvPr>
            <p:cNvSpPr/>
            <p:nvPr/>
          </p:nvSpPr>
          <p:spPr bwMode="auto">
            <a:xfrm>
              <a:off x="1736147" y="3001545"/>
              <a:ext cx="719589" cy="673312"/>
            </a:xfrm>
            <a:custGeom>
              <a:avLst/>
              <a:gdLst>
                <a:gd name="connsiteX0" fmla="*/ 715975 w 719589"/>
                <a:gd name="connsiteY0" fmla="*/ 0 h 673312"/>
                <a:gd name="connsiteX1" fmla="*/ 718992 w 719589"/>
                <a:gd name="connsiteY1" fmla="*/ 19 h 673312"/>
                <a:gd name="connsiteX2" fmla="*/ 719080 w 719589"/>
                <a:gd name="connsiteY2" fmla="*/ 108 h 673312"/>
                <a:gd name="connsiteX3" fmla="*/ 718871 w 719589"/>
                <a:gd name="connsiteY3" fmla="*/ 34094 h 673312"/>
                <a:gd name="connsiteX4" fmla="*/ 114228 w 719589"/>
                <a:gd name="connsiteY4" fmla="*/ 638737 h 673312"/>
                <a:gd name="connsiteX5" fmla="*/ 0 w 719589"/>
                <a:gd name="connsiteY5" fmla="*/ 673312 h 673312"/>
                <a:gd name="connsiteX6" fmla="*/ 0 w 719589"/>
                <a:gd name="connsiteY6" fmla="*/ 48061 h 673312"/>
                <a:gd name="connsiteX7" fmla="*/ 91478 w 719589"/>
                <a:gd name="connsiteY7" fmla="*/ 92364 h 673312"/>
                <a:gd name="connsiteX8" fmla="*/ 679356 w 719589"/>
                <a:gd name="connsiteY8" fmla="*/ 36170 h 673312"/>
                <a:gd name="connsiteX9" fmla="*/ 715975 w 719589"/>
                <a:gd name="connsiteY9" fmla="*/ 0 h 6733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719589" h="673312">
                  <a:moveTo>
                    <a:pt x="715975" y="0"/>
                  </a:moveTo>
                  <a:lnTo>
                    <a:pt x="718992" y="19"/>
                  </a:lnTo>
                  <a:lnTo>
                    <a:pt x="719080" y="108"/>
                  </a:lnTo>
                  <a:lnTo>
                    <a:pt x="718871" y="34094"/>
                  </a:lnTo>
                  <a:cubicBezTo>
                    <a:pt x="736522" y="454841"/>
                    <a:pt x="425375" y="546789"/>
                    <a:pt x="114228" y="638737"/>
                  </a:cubicBezTo>
                  <a:lnTo>
                    <a:pt x="0" y="673312"/>
                  </a:lnTo>
                  <a:lnTo>
                    <a:pt x="0" y="48061"/>
                  </a:lnTo>
                  <a:lnTo>
                    <a:pt x="91478" y="92364"/>
                  </a:lnTo>
                  <a:cubicBezTo>
                    <a:pt x="287437" y="178945"/>
                    <a:pt x="483396" y="210580"/>
                    <a:pt x="679356" y="36170"/>
                  </a:cubicBezTo>
                  <a:lnTo>
                    <a:pt x="715975" y="0"/>
                  </a:lnTo>
                  <a:close/>
                </a:path>
              </a:pathLst>
            </a:custGeom>
            <a:solidFill>
              <a:schemeClr val="tx1">
                <a:lumMod val="95000"/>
                <a:lumOff val="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44" name="フリーフォーム: 図形 543">
              <a:extLst>
                <a:ext uri="{FF2B5EF4-FFF2-40B4-BE49-F238E27FC236}">
                  <a16:creationId xmlns:a16="http://schemas.microsoft.com/office/drawing/2014/main" id="{55113BDF-E00D-8D96-DA1B-B7722699792F}"/>
                </a:ext>
              </a:extLst>
            </p:cNvPr>
            <p:cNvSpPr/>
            <p:nvPr/>
          </p:nvSpPr>
          <p:spPr bwMode="auto">
            <a:xfrm>
              <a:off x="2298280" y="3000939"/>
              <a:ext cx="854496" cy="1431126"/>
            </a:xfrm>
            <a:custGeom>
              <a:avLst/>
              <a:gdLst>
                <a:gd name="connsiteX0" fmla="*/ 156947 w 854496"/>
                <a:gd name="connsiteY0" fmla="*/ 625 h 1431126"/>
                <a:gd name="connsiteX1" fmla="*/ 172040 w 854496"/>
                <a:gd name="connsiteY1" fmla="*/ 718 h 1431126"/>
                <a:gd name="connsiteX2" fmla="*/ 850782 w 854496"/>
                <a:gd name="connsiteY2" fmla="*/ 833585 h 1431126"/>
                <a:gd name="connsiteX3" fmla="*/ 854496 w 854496"/>
                <a:gd name="connsiteY3" fmla="*/ 841897 h 1431126"/>
                <a:gd name="connsiteX4" fmla="*/ 854496 w 854496"/>
                <a:gd name="connsiteY4" fmla="*/ 1431126 h 1431126"/>
                <a:gd name="connsiteX5" fmla="*/ 4839 w 854496"/>
                <a:gd name="connsiteY5" fmla="*/ 1431126 h 1431126"/>
                <a:gd name="connsiteX6" fmla="*/ 1879 w 854496"/>
                <a:gd name="connsiteY6" fmla="*/ 1412545 h 1431126"/>
                <a:gd name="connsiteX7" fmla="*/ 178975 w 854496"/>
                <a:gd name="connsiteY7" fmla="*/ 23016 h 1431126"/>
                <a:gd name="connsiteX8" fmla="*/ 156946 w 854496"/>
                <a:gd name="connsiteY8" fmla="*/ 714 h 1431126"/>
                <a:gd name="connsiteX9" fmla="*/ 156947 w 854496"/>
                <a:gd name="connsiteY9" fmla="*/ 625 h 14311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54496" h="1431126">
                  <a:moveTo>
                    <a:pt x="156947" y="625"/>
                  </a:moveTo>
                  <a:lnTo>
                    <a:pt x="172040" y="718"/>
                  </a:lnTo>
                  <a:cubicBezTo>
                    <a:pt x="697973" y="-21346"/>
                    <a:pt x="710159" y="470338"/>
                    <a:pt x="850782" y="833585"/>
                  </a:cubicBezTo>
                  <a:lnTo>
                    <a:pt x="854496" y="841897"/>
                  </a:lnTo>
                  <a:lnTo>
                    <a:pt x="854496" y="1431126"/>
                  </a:lnTo>
                  <a:lnTo>
                    <a:pt x="4839" y="1431126"/>
                  </a:lnTo>
                  <a:lnTo>
                    <a:pt x="1879" y="1412545"/>
                  </a:lnTo>
                  <a:cubicBezTo>
                    <a:pt x="-41412" y="949369"/>
                    <a:pt x="682716" y="486192"/>
                    <a:pt x="178975" y="23016"/>
                  </a:cubicBezTo>
                  <a:lnTo>
                    <a:pt x="156946" y="714"/>
                  </a:lnTo>
                  <a:lnTo>
                    <a:pt x="156947" y="625"/>
                  </a:lnTo>
                  <a:close/>
                </a:path>
              </a:pathLst>
            </a:custGeom>
            <a:solidFill>
              <a:schemeClr val="tx1">
                <a:lumMod val="95000"/>
                <a:lumOff val="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546" name="グループ化 545">
            <a:extLst>
              <a:ext uri="{FF2B5EF4-FFF2-40B4-BE49-F238E27FC236}">
                <a16:creationId xmlns:a16="http://schemas.microsoft.com/office/drawing/2014/main" id="{80D9B48F-F51A-3F42-0BF7-8105602B80CD}"/>
              </a:ext>
            </a:extLst>
          </p:cNvPr>
          <p:cNvGrpSpPr/>
          <p:nvPr/>
        </p:nvGrpSpPr>
        <p:grpSpPr>
          <a:xfrm>
            <a:off x="1404270" y="3810000"/>
            <a:ext cx="1283896" cy="2564808"/>
            <a:chOff x="7097060" y="1831055"/>
            <a:chExt cx="1374518" cy="2745841"/>
          </a:xfrm>
        </p:grpSpPr>
        <p:sp>
          <p:nvSpPr>
            <p:cNvPr id="547" name="フリーフォーム: 図形 546">
              <a:extLst>
                <a:ext uri="{FF2B5EF4-FFF2-40B4-BE49-F238E27FC236}">
                  <a16:creationId xmlns:a16="http://schemas.microsoft.com/office/drawing/2014/main" id="{6AB36EA9-25FB-0742-7618-90565185D356}"/>
                </a:ext>
              </a:extLst>
            </p:cNvPr>
            <p:cNvSpPr/>
            <p:nvPr/>
          </p:nvSpPr>
          <p:spPr bwMode="auto">
            <a:xfrm rot="5400000">
              <a:off x="6753613" y="2174502"/>
              <a:ext cx="1527760" cy="840866"/>
            </a:xfrm>
            <a:custGeom>
              <a:avLst/>
              <a:gdLst>
                <a:gd name="connsiteX0" fmla="*/ 0 w 1527760"/>
                <a:gd name="connsiteY0" fmla="*/ 840866 h 840866"/>
                <a:gd name="connsiteX1" fmla="*/ 0 w 1527760"/>
                <a:gd name="connsiteY1" fmla="*/ 33303 h 840866"/>
                <a:gd name="connsiteX2" fmla="*/ 40176 w 1527760"/>
                <a:gd name="connsiteY2" fmla="*/ 17672 h 840866"/>
                <a:gd name="connsiteX3" fmla="*/ 1320006 w 1527760"/>
                <a:gd name="connsiteY3" fmla="*/ 183646 h 840866"/>
                <a:gd name="connsiteX4" fmla="*/ 1374305 w 1527760"/>
                <a:gd name="connsiteY4" fmla="*/ 148437 h 840866"/>
                <a:gd name="connsiteX5" fmla="*/ 1407950 w 1527760"/>
                <a:gd name="connsiteY5" fmla="*/ 200324 h 840866"/>
                <a:gd name="connsiteX6" fmla="*/ 1480906 w 1527760"/>
                <a:gd name="connsiteY6" fmla="*/ 791015 h 840866"/>
                <a:gd name="connsiteX7" fmla="*/ 1462435 w 1527760"/>
                <a:gd name="connsiteY7" fmla="*/ 840866 h 840866"/>
                <a:gd name="connsiteX8" fmla="*/ 0 w 1527760"/>
                <a:gd name="connsiteY8" fmla="*/ 840866 h 8408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527760" h="840866">
                  <a:moveTo>
                    <a:pt x="0" y="840866"/>
                  </a:moveTo>
                  <a:lnTo>
                    <a:pt x="0" y="33303"/>
                  </a:lnTo>
                  <a:lnTo>
                    <a:pt x="40176" y="17672"/>
                  </a:lnTo>
                  <a:cubicBezTo>
                    <a:pt x="466786" y="-98246"/>
                    <a:pt x="893396" y="402310"/>
                    <a:pt x="1320006" y="183646"/>
                  </a:cubicBezTo>
                  <a:lnTo>
                    <a:pt x="1374305" y="148437"/>
                  </a:lnTo>
                  <a:lnTo>
                    <a:pt x="1407950" y="200324"/>
                  </a:lnTo>
                  <a:cubicBezTo>
                    <a:pt x="1563589" y="397221"/>
                    <a:pt x="1544134" y="594118"/>
                    <a:pt x="1480906" y="791015"/>
                  </a:cubicBezTo>
                  <a:lnTo>
                    <a:pt x="1462435" y="840866"/>
                  </a:lnTo>
                  <a:lnTo>
                    <a:pt x="0" y="840866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48" name="フリーフォーム: 図形 547">
              <a:extLst>
                <a:ext uri="{FF2B5EF4-FFF2-40B4-BE49-F238E27FC236}">
                  <a16:creationId xmlns:a16="http://schemas.microsoft.com/office/drawing/2014/main" id="{7538C007-794B-2052-6AE5-4A0BED1B8DDD}"/>
                </a:ext>
              </a:extLst>
            </p:cNvPr>
            <p:cNvSpPr/>
            <p:nvPr/>
          </p:nvSpPr>
          <p:spPr bwMode="auto">
            <a:xfrm rot="5400000">
              <a:off x="7356091" y="3461409"/>
              <a:ext cx="1457701" cy="773273"/>
            </a:xfrm>
            <a:custGeom>
              <a:avLst/>
              <a:gdLst>
                <a:gd name="connsiteX0" fmla="*/ 1258 w 1457701"/>
                <a:gd name="connsiteY0" fmla="*/ 438631 h 773273"/>
                <a:gd name="connsiteX1" fmla="*/ 46855 w 1457701"/>
                <a:gd name="connsiteY1" fmla="*/ 143285 h 773273"/>
                <a:gd name="connsiteX2" fmla="*/ 99947 w 1457701"/>
                <a:gd name="connsiteY2" fmla="*/ 0 h 773273"/>
                <a:gd name="connsiteX3" fmla="*/ 1457701 w 1457701"/>
                <a:gd name="connsiteY3" fmla="*/ 0 h 773273"/>
                <a:gd name="connsiteX4" fmla="*/ 1457701 w 1457701"/>
                <a:gd name="connsiteY4" fmla="*/ 764086 h 773273"/>
                <a:gd name="connsiteX5" fmla="*/ 1410145 w 1457701"/>
                <a:gd name="connsiteY5" fmla="*/ 772015 h 773273"/>
                <a:gd name="connsiteX6" fmla="*/ 130315 w 1457701"/>
                <a:gd name="connsiteY6" fmla="*/ 653462 h 773273"/>
                <a:gd name="connsiteX7" fmla="*/ 86166 w 1457701"/>
                <a:gd name="connsiteY7" fmla="*/ 682089 h 773273"/>
                <a:gd name="connsiteX8" fmla="*/ 55975 w 1457701"/>
                <a:gd name="connsiteY8" fmla="*/ 635528 h 773273"/>
                <a:gd name="connsiteX9" fmla="*/ 1258 w 1457701"/>
                <a:gd name="connsiteY9" fmla="*/ 438631 h 7732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457701" h="773273">
                  <a:moveTo>
                    <a:pt x="1258" y="438631"/>
                  </a:moveTo>
                  <a:cubicBezTo>
                    <a:pt x="-5429" y="340182"/>
                    <a:pt x="15242" y="241734"/>
                    <a:pt x="46855" y="143285"/>
                  </a:cubicBezTo>
                  <a:lnTo>
                    <a:pt x="99947" y="0"/>
                  </a:lnTo>
                  <a:lnTo>
                    <a:pt x="1457701" y="0"/>
                  </a:lnTo>
                  <a:lnTo>
                    <a:pt x="1457701" y="764086"/>
                  </a:lnTo>
                  <a:lnTo>
                    <a:pt x="1410145" y="772015"/>
                  </a:lnTo>
                  <a:cubicBezTo>
                    <a:pt x="983535" y="800994"/>
                    <a:pt x="556925" y="316245"/>
                    <a:pt x="130315" y="653462"/>
                  </a:cubicBezTo>
                  <a:lnTo>
                    <a:pt x="86166" y="682089"/>
                  </a:lnTo>
                  <a:lnTo>
                    <a:pt x="55975" y="635528"/>
                  </a:lnTo>
                  <a:cubicBezTo>
                    <a:pt x="22334" y="569895"/>
                    <a:pt x="5717" y="504263"/>
                    <a:pt x="1258" y="438631"/>
                  </a:cubicBez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49" name="フリーフォーム: 図形 548">
              <a:extLst>
                <a:ext uri="{FF2B5EF4-FFF2-40B4-BE49-F238E27FC236}">
                  <a16:creationId xmlns:a16="http://schemas.microsoft.com/office/drawing/2014/main" id="{31C8F3B2-C2CC-B11D-130B-D6538E39D442}"/>
                </a:ext>
              </a:extLst>
            </p:cNvPr>
            <p:cNvSpPr/>
            <p:nvPr/>
          </p:nvSpPr>
          <p:spPr bwMode="auto">
            <a:xfrm rot="5400000">
              <a:off x="7390898" y="2138462"/>
              <a:ext cx="1388086" cy="773273"/>
            </a:xfrm>
            <a:custGeom>
              <a:avLst/>
              <a:gdLst>
                <a:gd name="connsiteX0" fmla="*/ 0 w 1388086"/>
                <a:gd name="connsiteY0" fmla="*/ 566955 h 773273"/>
                <a:gd name="connsiteX1" fmla="*/ 0 w 1388086"/>
                <a:gd name="connsiteY1" fmla="*/ 0 h 773273"/>
                <a:gd name="connsiteX2" fmla="*/ 1388086 w 1388086"/>
                <a:gd name="connsiteY2" fmla="*/ 0 h 773273"/>
                <a:gd name="connsiteX3" fmla="*/ 1334994 w 1388086"/>
                <a:gd name="connsiteY3" fmla="*/ 143285 h 773273"/>
                <a:gd name="connsiteX4" fmla="*/ 1344114 w 1388086"/>
                <a:gd name="connsiteY4" fmla="*/ 635528 h 773273"/>
                <a:gd name="connsiteX5" fmla="*/ 1374305 w 1388086"/>
                <a:gd name="connsiteY5" fmla="*/ 682089 h 773273"/>
                <a:gd name="connsiteX6" fmla="*/ 1320006 w 1388086"/>
                <a:gd name="connsiteY6" fmla="*/ 717298 h 773273"/>
                <a:gd name="connsiteX7" fmla="*/ 40176 w 1388086"/>
                <a:gd name="connsiteY7" fmla="*/ 551324 h 773273"/>
                <a:gd name="connsiteX8" fmla="*/ 0 w 1388086"/>
                <a:gd name="connsiteY8" fmla="*/ 566955 h 7732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388086" h="773273">
                  <a:moveTo>
                    <a:pt x="0" y="566955"/>
                  </a:moveTo>
                  <a:lnTo>
                    <a:pt x="0" y="0"/>
                  </a:lnTo>
                  <a:lnTo>
                    <a:pt x="1388086" y="0"/>
                  </a:lnTo>
                  <a:lnTo>
                    <a:pt x="1334994" y="143285"/>
                  </a:lnTo>
                  <a:cubicBezTo>
                    <a:pt x="1282304" y="307366"/>
                    <a:pt x="1260012" y="471447"/>
                    <a:pt x="1344114" y="635528"/>
                  </a:cubicBezTo>
                  <a:lnTo>
                    <a:pt x="1374305" y="682089"/>
                  </a:lnTo>
                  <a:lnTo>
                    <a:pt x="1320006" y="717298"/>
                  </a:lnTo>
                  <a:cubicBezTo>
                    <a:pt x="893396" y="935962"/>
                    <a:pt x="466786" y="435406"/>
                    <a:pt x="40176" y="551324"/>
                  </a:cubicBezTo>
                  <a:lnTo>
                    <a:pt x="0" y="566955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51" name="フリーフォーム: 図形 550">
              <a:extLst>
                <a:ext uri="{FF2B5EF4-FFF2-40B4-BE49-F238E27FC236}">
                  <a16:creationId xmlns:a16="http://schemas.microsoft.com/office/drawing/2014/main" id="{2B24BA7A-439D-0A59-5DC2-6BF1E40C7F91}"/>
                </a:ext>
              </a:extLst>
            </p:cNvPr>
            <p:cNvSpPr/>
            <p:nvPr/>
          </p:nvSpPr>
          <p:spPr bwMode="auto">
            <a:xfrm rot="5400000">
              <a:off x="6831726" y="3470695"/>
              <a:ext cx="1371535" cy="840866"/>
            </a:xfrm>
            <a:custGeom>
              <a:avLst/>
              <a:gdLst>
                <a:gd name="connsiteX0" fmla="*/ 0 w 1371535"/>
                <a:gd name="connsiteY0" fmla="*/ 148437 h 840866"/>
                <a:gd name="connsiteX1" fmla="*/ 44149 w 1371535"/>
                <a:gd name="connsiteY1" fmla="*/ 119810 h 840866"/>
                <a:gd name="connsiteX2" fmla="*/ 1323979 w 1371535"/>
                <a:gd name="connsiteY2" fmla="*/ 238363 h 840866"/>
                <a:gd name="connsiteX3" fmla="*/ 1371535 w 1371535"/>
                <a:gd name="connsiteY3" fmla="*/ 230434 h 840866"/>
                <a:gd name="connsiteX4" fmla="*/ 1371535 w 1371535"/>
                <a:gd name="connsiteY4" fmla="*/ 840866 h 840866"/>
                <a:gd name="connsiteX5" fmla="*/ 88130 w 1371535"/>
                <a:gd name="connsiteY5" fmla="*/ 840866 h 840866"/>
                <a:gd name="connsiteX6" fmla="*/ 106601 w 1371535"/>
                <a:gd name="connsiteY6" fmla="*/ 791015 h 840866"/>
                <a:gd name="connsiteX7" fmla="*/ 33645 w 1371535"/>
                <a:gd name="connsiteY7" fmla="*/ 200324 h 840866"/>
                <a:gd name="connsiteX8" fmla="*/ 0 w 1371535"/>
                <a:gd name="connsiteY8" fmla="*/ 148437 h 8408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371535" h="840866">
                  <a:moveTo>
                    <a:pt x="0" y="148437"/>
                  </a:moveTo>
                  <a:lnTo>
                    <a:pt x="44149" y="119810"/>
                  </a:lnTo>
                  <a:cubicBezTo>
                    <a:pt x="470759" y="-217407"/>
                    <a:pt x="897369" y="267342"/>
                    <a:pt x="1323979" y="238363"/>
                  </a:cubicBezTo>
                  <a:lnTo>
                    <a:pt x="1371535" y="230434"/>
                  </a:lnTo>
                  <a:lnTo>
                    <a:pt x="1371535" y="840866"/>
                  </a:lnTo>
                  <a:lnTo>
                    <a:pt x="88130" y="840866"/>
                  </a:lnTo>
                  <a:lnTo>
                    <a:pt x="106601" y="791015"/>
                  </a:lnTo>
                  <a:cubicBezTo>
                    <a:pt x="169829" y="594118"/>
                    <a:pt x="189284" y="397221"/>
                    <a:pt x="33645" y="200324"/>
                  </a:cubicBezTo>
                  <a:lnTo>
                    <a:pt x="0" y="148437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736" name="グループ化 735">
            <a:extLst>
              <a:ext uri="{FF2B5EF4-FFF2-40B4-BE49-F238E27FC236}">
                <a16:creationId xmlns:a16="http://schemas.microsoft.com/office/drawing/2014/main" id="{E2D0E195-0126-4E80-894D-DF965622DB0C}"/>
              </a:ext>
            </a:extLst>
          </p:cNvPr>
          <p:cNvGrpSpPr/>
          <p:nvPr/>
        </p:nvGrpSpPr>
        <p:grpSpPr>
          <a:xfrm>
            <a:off x="7410558" y="3819600"/>
            <a:ext cx="1283897" cy="2564808"/>
            <a:chOff x="6732816" y="1831055"/>
            <a:chExt cx="1374519" cy="2745841"/>
          </a:xfrm>
        </p:grpSpPr>
        <p:sp>
          <p:nvSpPr>
            <p:cNvPr id="719" name="フリーフォーム: 図形 718">
              <a:extLst>
                <a:ext uri="{FF2B5EF4-FFF2-40B4-BE49-F238E27FC236}">
                  <a16:creationId xmlns:a16="http://schemas.microsoft.com/office/drawing/2014/main" id="{8E3FC975-0418-BD36-D317-E33923EDB856}"/>
                </a:ext>
              </a:extLst>
            </p:cNvPr>
            <p:cNvSpPr/>
            <p:nvPr/>
          </p:nvSpPr>
          <p:spPr bwMode="auto">
            <a:xfrm>
              <a:off x="6732816" y="1831056"/>
              <a:ext cx="684548" cy="1375911"/>
            </a:xfrm>
            <a:custGeom>
              <a:avLst/>
              <a:gdLst>
                <a:gd name="connsiteX0" fmla="*/ 0 w 684548"/>
                <a:gd name="connsiteY0" fmla="*/ 0 h 1375911"/>
                <a:gd name="connsiteX1" fmla="*/ 187076 w 684548"/>
                <a:gd name="connsiteY1" fmla="*/ 0 h 1375911"/>
                <a:gd name="connsiteX2" fmla="*/ 214765 w 684548"/>
                <a:gd name="connsiteY2" fmla="*/ 29287 h 1375911"/>
                <a:gd name="connsiteX3" fmla="*/ 639481 w 684548"/>
                <a:gd name="connsiteY3" fmla="*/ 1344467 h 1375911"/>
                <a:gd name="connsiteX4" fmla="*/ 684548 w 684548"/>
                <a:gd name="connsiteY4" fmla="*/ 1375911 h 1375911"/>
                <a:gd name="connsiteX5" fmla="*/ 631506 w 684548"/>
                <a:gd name="connsiteY5" fmla="*/ 1364598 h 1375911"/>
                <a:gd name="connsiteX6" fmla="*/ 74597 w 684548"/>
                <a:gd name="connsiteY6" fmla="*/ 807690 h 1375911"/>
                <a:gd name="connsiteX7" fmla="*/ 0 w 684548"/>
                <a:gd name="connsiteY7" fmla="*/ 645271 h 1375911"/>
                <a:gd name="connsiteX8" fmla="*/ 0 w 684548"/>
                <a:gd name="connsiteY8" fmla="*/ 0 h 13759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84548" h="1375911">
                  <a:moveTo>
                    <a:pt x="0" y="0"/>
                  </a:moveTo>
                  <a:lnTo>
                    <a:pt x="187076" y="0"/>
                  </a:lnTo>
                  <a:lnTo>
                    <a:pt x="214765" y="29287"/>
                  </a:lnTo>
                  <a:cubicBezTo>
                    <a:pt x="503508" y="407815"/>
                    <a:pt x="129982" y="1055737"/>
                    <a:pt x="639481" y="1344467"/>
                  </a:cubicBezTo>
                  <a:lnTo>
                    <a:pt x="684548" y="1375911"/>
                  </a:lnTo>
                  <a:lnTo>
                    <a:pt x="631506" y="1364598"/>
                  </a:lnTo>
                  <a:cubicBezTo>
                    <a:pt x="299133" y="1325700"/>
                    <a:pt x="186865" y="1066695"/>
                    <a:pt x="74597" y="807690"/>
                  </a:cubicBezTo>
                  <a:lnTo>
                    <a:pt x="0" y="64527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18" name="フリーフォーム: 図形 717">
              <a:extLst>
                <a:ext uri="{FF2B5EF4-FFF2-40B4-BE49-F238E27FC236}">
                  <a16:creationId xmlns:a16="http://schemas.microsoft.com/office/drawing/2014/main" id="{D0260015-AEB9-CDDF-37B1-7AC1029BC9C2}"/>
                </a:ext>
              </a:extLst>
            </p:cNvPr>
            <p:cNvSpPr/>
            <p:nvPr/>
          </p:nvSpPr>
          <p:spPr bwMode="auto">
            <a:xfrm>
              <a:off x="7334062" y="1831055"/>
              <a:ext cx="733907" cy="1372016"/>
            </a:xfrm>
            <a:custGeom>
              <a:avLst/>
              <a:gdLst>
                <a:gd name="connsiteX0" fmla="*/ 206318 w 733907"/>
                <a:gd name="connsiteY0" fmla="*/ 0 h 1372016"/>
                <a:gd name="connsiteX1" fmla="*/ 715880 w 733907"/>
                <a:gd name="connsiteY1" fmla="*/ 0 h 1372016"/>
                <a:gd name="connsiteX2" fmla="*/ 732438 w 733907"/>
                <a:gd name="connsiteY2" fmla="*/ 92999 h 1372016"/>
                <a:gd name="connsiteX3" fmla="*/ 79258 w 733907"/>
                <a:gd name="connsiteY3" fmla="*/ 1313370 h 1372016"/>
                <a:gd name="connsiteX4" fmla="*/ 89700 w 733907"/>
                <a:gd name="connsiteY4" fmla="*/ 1372016 h 1372016"/>
                <a:gd name="connsiteX5" fmla="*/ 55975 w 733907"/>
                <a:gd name="connsiteY5" fmla="*/ 1320006 h 1372016"/>
                <a:gd name="connsiteX6" fmla="*/ 221949 w 733907"/>
                <a:gd name="connsiteY6" fmla="*/ 40176 h 1372016"/>
                <a:gd name="connsiteX7" fmla="*/ 206318 w 733907"/>
                <a:gd name="connsiteY7" fmla="*/ 0 h 13720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733907" h="1372016">
                  <a:moveTo>
                    <a:pt x="206318" y="0"/>
                  </a:moveTo>
                  <a:lnTo>
                    <a:pt x="715880" y="0"/>
                  </a:lnTo>
                  <a:lnTo>
                    <a:pt x="732438" y="92999"/>
                  </a:lnTo>
                  <a:cubicBezTo>
                    <a:pt x="770906" y="607825"/>
                    <a:pt x="40790" y="798545"/>
                    <a:pt x="79258" y="1313370"/>
                  </a:cubicBezTo>
                  <a:lnTo>
                    <a:pt x="89700" y="1372016"/>
                  </a:lnTo>
                  <a:lnTo>
                    <a:pt x="55975" y="1320006"/>
                  </a:lnTo>
                  <a:cubicBezTo>
                    <a:pt x="-162689" y="893396"/>
                    <a:pt x="337867" y="466786"/>
                    <a:pt x="221949" y="40176"/>
                  </a:cubicBezTo>
                  <a:lnTo>
                    <a:pt x="206318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96" name="フリーフォーム: 図形 695">
              <a:extLst>
                <a:ext uri="{FF2B5EF4-FFF2-40B4-BE49-F238E27FC236}">
                  <a16:creationId xmlns:a16="http://schemas.microsoft.com/office/drawing/2014/main" id="{7A1A29D3-4911-E845-6B95-7BC227D468F0}"/>
                </a:ext>
              </a:extLst>
            </p:cNvPr>
            <p:cNvSpPr/>
            <p:nvPr/>
          </p:nvSpPr>
          <p:spPr bwMode="auto">
            <a:xfrm>
              <a:off x="7425522" y="2640367"/>
              <a:ext cx="681812" cy="564815"/>
            </a:xfrm>
            <a:custGeom>
              <a:avLst/>
              <a:gdLst>
                <a:gd name="connsiteX0" fmla="*/ 681812 w 681812"/>
                <a:gd name="connsiteY0" fmla="*/ 0 h 564815"/>
                <a:gd name="connsiteX1" fmla="*/ 681812 w 681812"/>
                <a:gd name="connsiteY1" fmla="*/ 317412 h 564815"/>
                <a:gd name="connsiteX2" fmla="*/ 487050 w 681812"/>
                <a:gd name="connsiteY2" fmla="*/ 323547 h 564815"/>
                <a:gd name="connsiteX3" fmla="*/ 34523 w 681812"/>
                <a:gd name="connsiteY3" fmla="*/ 517468 h 564815"/>
                <a:gd name="connsiteX4" fmla="*/ 2718 w 681812"/>
                <a:gd name="connsiteY4" fmla="*/ 563052 h 564815"/>
                <a:gd name="connsiteX5" fmla="*/ 0 w 681812"/>
                <a:gd name="connsiteY5" fmla="*/ 564815 h 564815"/>
                <a:gd name="connsiteX6" fmla="*/ 12780 w 681812"/>
                <a:gd name="connsiteY6" fmla="*/ 504895 h 564815"/>
                <a:gd name="connsiteX7" fmla="*/ 545213 w 681812"/>
                <a:gd name="connsiteY7" fmla="*/ 62738 h 564815"/>
                <a:gd name="connsiteX8" fmla="*/ 681812 w 681812"/>
                <a:gd name="connsiteY8" fmla="*/ 0 h 5648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81812" h="564815">
                  <a:moveTo>
                    <a:pt x="681812" y="0"/>
                  </a:moveTo>
                  <a:lnTo>
                    <a:pt x="681812" y="317412"/>
                  </a:lnTo>
                  <a:lnTo>
                    <a:pt x="487050" y="323547"/>
                  </a:lnTo>
                  <a:cubicBezTo>
                    <a:pt x="315209" y="336565"/>
                    <a:pt x="154822" y="377741"/>
                    <a:pt x="34523" y="517468"/>
                  </a:cubicBezTo>
                  <a:lnTo>
                    <a:pt x="2718" y="563052"/>
                  </a:lnTo>
                  <a:lnTo>
                    <a:pt x="0" y="564815"/>
                  </a:lnTo>
                  <a:lnTo>
                    <a:pt x="12780" y="504895"/>
                  </a:lnTo>
                  <a:cubicBezTo>
                    <a:pt x="91955" y="259207"/>
                    <a:pt x="318584" y="160973"/>
                    <a:pt x="545213" y="62738"/>
                  </a:cubicBezTo>
                  <a:lnTo>
                    <a:pt x="681812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91" name="フリーフォーム: 図形 690">
              <a:extLst>
                <a:ext uri="{FF2B5EF4-FFF2-40B4-BE49-F238E27FC236}">
                  <a16:creationId xmlns:a16="http://schemas.microsoft.com/office/drawing/2014/main" id="{B743BDD7-2879-810E-1E19-20EC1D7E1BFB}"/>
                </a:ext>
              </a:extLst>
            </p:cNvPr>
            <p:cNvSpPr/>
            <p:nvPr/>
          </p:nvSpPr>
          <p:spPr bwMode="auto">
            <a:xfrm>
              <a:off x="6732816" y="3001909"/>
              <a:ext cx="686740" cy="356906"/>
            </a:xfrm>
            <a:custGeom>
              <a:avLst/>
              <a:gdLst>
                <a:gd name="connsiteX0" fmla="*/ 0 w 686740"/>
                <a:gd name="connsiteY0" fmla="*/ 0 h 356906"/>
                <a:gd name="connsiteX1" fmla="*/ 58339 w 686740"/>
                <a:gd name="connsiteY1" fmla="*/ 54776 h 356906"/>
                <a:gd name="connsiteX2" fmla="*/ 630963 w 686740"/>
                <a:gd name="connsiteY2" fmla="*/ 217071 h 356906"/>
                <a:gd name="connsiteX3" fmla="*/ 686740 w 686740"/>
                <a:gd name="connsiteY3" fmla="*/ 207140 h 356906"/>
                <a:gd name="connsiteX4" fmla="*/ 640542 w 686740"/>
                <a:gd name="connsiteY4" fmla="*/ 237096 h 356906"/>
                <a:gd name="connsiteX5" fmla="*/ 49851 w 686740"/>
                <a:gd name="connsiteY5" fmla="*/ 310052 h 356906"/>
                <a:gd name="connsiteX6" fmla="*/ 0 w 686740"/>
                <a:gd name="connsiteY6" fmla="*/ 291581 h 356906"/>
                <a:gd name="connsiteX7" fmla="*/ 0 w 686740"/>
                <a:gd name="connsiteY7" fmla="*/ 0 h 3569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86740" h="356906">
                  <a:moveTo>
                    <a:pt x="0" y="0"/>
                  </a:moveTo>
                  <a:lnTo>
                    <a:pt x="58339" y="54776"/>
                  </a:lnTo>
                  <a:cubicBezTo>
                    <a:pt x="215197" y="189542"/>
                    <a:pt x="389063" y="283974"/>
                    <a:pt x="630963" y="217071"/>
                  </a:cubicBezTo>
                  <a:lnTo>
                    <a:pt x="686740" y="207140"/>
                  </a:lnTo>
                  <a:lnTo>
                    <a:pt x="640542" y="237096"/>
                  </a:lnTo>
                  <a:cubicBezTo>
                    <a:pt x="443645" y="392735"/>
                    <a:pt x="246748" y="373280"/>
                    <a:pt x="49851" y="310052"/>
                  </a:cubicBezTo>
                  <a:lnTo>
                    <a:pt x="0" y="29158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83" name="フリーフォーム: 図形 682">
              <a:extLst>
                <a:ext uri="{FF2B5EF4-FFF2-40B4-BE49-F238E27FC236}">
                  <a16:creationId xmlns:a16="http://schemas.microsoft.com/office/drawing/2014/main" id="{FF32D0C5-DB65-2644-5F62-CFB575195BE5}"/>
                </a:ext>
              </a:extLst>
            </p:cNvPr>
            <p:cNvSpPr/>
            <p:nvPr/>
          </p:nvSpPr>
          <p:spPr bwMode="auto">
            <a:xfrm>
              <a:off x="7426036" y="3119194"/>
              <a:ext cx="681299" cy="422572"/>
            </a:xfrm>
            <a:custGeom>
              <a:avLst/>
              <a:gdLst>
                <a:gd name="connsiteX0" fmla="*/ 242668 w 681299"/>
                <a:gd name="connsiteY0" fmla="*/ 1258 h 422572"/>
                <a:gd name="connsiteX1" fmla="*/ 538014 w 681299"/>
                <a:gd name="connsiteY1" fmla="*/ 46855 h 422572"/>
                <a:gd name="connsiteX2" fmla="*/ 681299 w 681299"/>
                <a:gd name="connsiteY2" fmla="*/ 99947 h 422572"/>
                <a:gd name="connsiteX3" fmla="*/ 681299 w 681299"/>
                <a:gd name="connsiteY3" fmla="*/ 422572 h 422572"/>
                <a:gd name="connsiteX4" fmla="*/ 663446 w 681299"/>
                <a:gd name="connsiteY4" fmla="*/ 405809 h 422572"/>
                <a:gd name="connsiteX5" fmla="*/ 53261 w 681299"/>
                <a:gd name="connsiteY5" fmla="*/ 79219 h 422572"/>
                <a:gd name="connsiteX6" fmla="*/ 766 w 681299"/>
                <a:gd name="connsiteY6" fmla="*/ 88566 h 422572"/>
                <a:gd name="connsiteX7" fmla="*/ 0 w 681299"/>
                <a:gd name="connsiteY7" fmla="*/ 87385 h 422572"/>
                <a:gd name="connsiteX8" fmla="*/ 2205 w 681299"/>
                <a:gd name="connsiteY8" fmla="*/ 84224 h 422572"/>
                <a:gd name="connsiteX9" fmla="*/ 45771 w 681299"/>
                <a:gd name="connsiteY9" fmla="*/ 55975 h 422572"/>
                <a:gd name="connsiteX10" fmla="*/ 242668 w 681299"/>
                <a:gd name="connsiteY10" fmla="*/ 1258 h 4225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81299" h="422572">
                  <a:moveTo>
                    <a:pt x="242668" y="1258"/>
                  </a:moveTo>
                  <a:cubicBezTo>
                    <a:pt x="341117" y="-5429"/>
                    <a:pt x="439565" y="15242"/>
                    <a:pt x="538014" y="46855"/>
                  </a:cubicBezTo>
                  <a:lnTo>
                    <a:pt x="681299" y="99947"/>
                  </a:lnTo>
                  <a:lnTo>
                    <a:pt x="681299" y="422572"/>
                  </a:lnTo>
                  <a:lnTo>
                    <a:pt x="663446" y="405809"/>
                  </a:lnTo>
                  <a:cubicBezTo>
                    <a:pt x="487060" y="232897"/>
                    <a:pt x="310673" y="59985"/>
                    <a:pt x="53261" y="79219"/>
                  </a:cubicBezTo>
                  <a:lnTo>
                    <a:pt x="766" y="88566"/>
                  </a:lnTo>
                  <a:lnTo>
                    <a:pt x="0" y="87385"/>
                  </a:lnTo>
                  <a:lnTo>
                    <a:pt x="2205" y="84224"/>
                  </a:lnTo>
                  <a:lnTo>
                    <a:pt x="45771" y="55975"/>
                  </a:lnTo>
                  <a:cubicBezTo>
                    <a:pt x="111404" y="22334"/>
                    <a:pt x="177036" y="5717"/>
                    <a:pt x="242668" y="1258"/>
                  </a:cubicBez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43" name="フリーフォーム: 図形 642">
              <a:extLst>
                <a:ext uri="{FF2B5EF4-FFF2-40B4-BE49-F238E27FC236}">
                  <a16:creationId xmlns:a16="http://schemas.microsoft.com/office/drawing/2014/main" id="{EC9CA70D-DDFD-8A6D-41CC-A9E008688650}"/>
                </a:ext>
              </a:extLst>
            </p:cNvPr>
            <p:cNvSpPr/>
            <p:nvPr/>
          </p:nvSpPr>
          <p:spPr bwMode="auto">
            <a:xfrm>
              <a:off x="7427718" y="3209175"/>
              <a:ext cx="679616" cy="1367720"/>
            </a:xfrm>
            <a:custGeom>
              <a:avLst/>
              <a:gdLst>
                <a:gd name="connsiteX0" fmla="*/ 0 w 679616"/>
                <a:gd name="connsiteY0" fmla="*/ 0 h 1367720"/>
                <a:gd name="connsiteX1" fmla="*/ 51356 w 679616"/>
                <a:gd name="connsiteY1" fmla="*/ 10953 h 1367720"/>
                <a:gd name="connsiteX2" fmla="*/ 631420 w 679616"/>
                <a:gd name="connsiteY2" fmla="*/ 823160 h 1367720"/>
                <a:gd name="connsiteX3" fmla="*/ 679616 w 679616"/>
                <a:gd name="connsiteY3" fmla="*/ 890644 h 1367720"/>
                <a:gd name="connsiteX4" fmla="*/ 679616 w 679616"/>
                <a:gd name="connsiteY4" fmla="*/ 1367720 h 1367720"/>
                <a:gd name="connsiteX5" fmla="*/ 455386 w 679616"/>
                <a:gd name="connsiteY5" fmla="*/ 1367720 h 1367720"/>
                <a:gd name="connsiteX6" fmla="*/ 441869 w 679616"/>
                <a:gd name="connsiteY6" fmla="*/ 1358289 h 1367720"/>
                <a:gd name="connsiteX7" fmla="*/ 40805 w 679616"/>
                <a:gd name="connsiteY7" fmla="*/ 33486 h 1367720"/>
                <a:gd name="connsiteX8" fmla="*/ 5940 w 679616"/>
                <a:gd name="connsiteY8" fmla="*/ 9160 h 1367720"/>
                <a:gd name="connsiteX9" fmla="*/ 0 w 679616"/>
                <a:gd name="connsiteY9" fmla="*/ 0 h 13677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79616" h="1367720">
                  <a:moveTo>
                    <a:pt x="0" y="0"/>
                  </a:moveTo>
                  <a:lnTo>
                    <a:pt x="51356" y="10953"/>
                  </a:lnTo>
                  <a:cubicBezTo>
                    <a:pt x="402339" y="124061"/>
                    <a:pt x="452395" y="538095"/>
                    <a:pt x="631420" y="823160"/>
                  </a:cubicBezTo>
                  <a:lnTo>
                    <a:pt x="679616" y="890644"/>
                  </a:lnTo>
                  <a:lnTo>
                    <a:pt x="679616" y="1367720"/>
                  </a:lnTo>
                  <a:lnTo>
                    <a:pt x="455386" y="1367720"/>
                  </a:lnTo>
                  <a:lnTo>
                    <a:pt x="441869" y="1358289"/>
                  </a:lnTo>
                  <a:cubicBezTo>
                    <a:pt x="50632" y="1021453"/>
                    <a:pt x="432042" y="370323"/>
                    <a:pt x="40805" y="33486"/>
                  </a:cubicBezTo>
                  <a:lnTo>
                    <a:pt x="5940" y="916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40" name="フリーフォーム: 図形 639">
              <a:extLst>
                <a:ext uri="{FF2B5EF4-FFF2-40B4-BE49-F238E27FC236}">
                  <a16:creationId xmlns:a16="http://schemas.microsoft.com/office/drawing/2014/main" id="{4E8ACDBD-90F0-B15D-4935-70A48C81C818}"/>
                </a:ext>
              </a:extLst>
            </p:cNvPr>
            <p:cNvSpPr/>
            <p:nvPr/>
          </p:nvSpPr>
          <p:spPr bwMode="auto">
            <a:xfrm>
              <a:off x="6732816" y="3210909"/>
              <a:ext cx="691318" cy="663013"/>
            </a:xfrm>
            <a:custGeom>
              <a:avLst/>
              <a:gdLst>
                <a:gd name="connsiteX0" fmla="*/ 690198 w 691318"/>
                <a:gd name="connsiteY0" fmla="*/ 0 h 663013"/>
                <a:gd name="connsiteX1" fmla="*/ 691318 w 691318"/>
                <a:gd name="connsiteY1" fmla="*/ 782 h 663013"/>
                <a:gd name="connsiteX2" fmla="*/ 681011 w 691318"/>
                <a:gd name="connsiteY2" fmla="*/ 49105 h 663013"/>
                <a:gd name="connsiteX3" fmla="*/ 124102 w 691318"/>
                <a:gd name="connsiteY3" fmla="*/ 606014 h 663013"/>
                <a:gd name="connsiteX4" fmla="*/ 0 w 691318"/>
                <a:gd name="connsiteY4" fmla="*/ 663013 h 663013"/>
                <a:gd name="connsiteX5" fmla="*/ 0 w 691318"/>
                <a:gd name="connsiteY5" fmla="*/ 337722 h 663013"/>
                <a:gd name="connsiteX6" fmla="*/ 140424 w 691318"/>
                <a:gd name="connsiteY6" fmla="*/ 333299 h 663013"/>
                <a:gd name="connsiteX7" fmla="*/ 660090 w 691318"/>
                <a:gd name="connsiteY7" fmla="*/ 43152 h 663013"/>
                <a:gd name="connsiteX8" fmla="*/ 690198 w 691318"/>
                <a:gd name="connsiteY8" fmla="*/ 0 h 6630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91318" h="663013">
                  <a:moveTo>
                    <a:pt x="690198" y="0"/>
                  </a:moveTo>
                  <a:lnTo>
                    <a:pt x="691318" y="782"/>
                  </a:lnTo>
                  <a:lnTo>
                    <a:pt x="681011" y="49105"/>
                  </a:lnTo>
                  <a:cubicBezTo>
                    <a:pt x="642112" y="381479"/>
                    <a:pt x="383107" y="493746"/>
                    <a:pt x="124102" y="606014"/>
                  </a:cubicBezTo>
                  <a:lnTo>
                    <a:pt x="0" y="663013"/>
                  </a:lnTo>
                  <a:lnTo>
                    <a:pt x="0" y="337722"/>
                  </a:lnTo>
                  <a:lnTo>
                    <a:pt x="140424" y="333299"/>
                  </a:lnTo>
                  <a:cubicBezTo>
                    <a:pt x="346633" y="317678"/>
                    <a:pt x="536349" y="261509"/>
                    <a:pt x="660090" y="43152"/>
                  </a:cubicBezTo>
                  <a:lnTo>
                    <a:pt x="690198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37" name="フリーフォーム: 図形 636">
              <a:extLst>
                <a:ext uri="{FF2B5EF4-FFF2-40B4-BE49-F238E27FC236}">
                  <a16:creationId xmlns:a16="http://schemas.microsoft.com/office/drawing/2014/main" id="{7D252E6F-960C-3DCC-CB67-2AE2AB80664C}"/>
                </a:ext>
              </a:extLst>
            </p:cNvPr>
            <p:cNvSpPr/>
            <p:nvPr/>
          </p:nvSpPr>
          <p:spPr bwMode="auto">
            <a:xfrm>
              <a:off x="6801804" y="3212615"/>
              <a:ext cx="771879" cy="1364280"/>
            </a:xfrm>
            <a:custGeom>
              <a:avLst/>
              <a:gdLst>
                <a:gd name="connsiteX0" fmla="*/ 623657 w 771879"/>
                <a:gd name="connsiteY0" fmla="*/ 0 h 1364280"/>
                <a:gd name="connsiteX1" fmla="*/ 631855 w 771879"/>
                <a:gd name="connsiteY1" fmla="*/ 5720 h 1364280"/>
                <a:gd name="connsiteX2" fmla="*/ 652069 w 771879"/>
                <a:gd name="connsiteY2" fmla="*/ 36894 h 1364280"/>
                <a:gd name="connsiteX3" fmla="*/ 533516 w 771879"/>
                <a:gd name="connsiteY3" fmla="*/ 1316724 h 1364280"/>
                <a:gd name="connsiteX4" fmla="*/ 541445 w 771879"/>
                <a:gd name="connsiteY4" fmla="*/ 1364280 h 1364280"/>
                <a:gd name="connsiteX5" fmla="*/ 0 w 771879"/>
                <a:gd name="connsiteY5" fmla="*/ 1364280 h 1364280"/>
                <a:gd name="connsiteX6" fmla="*/ 2430 w 771879"/>
                <a:gd name="connsiteY6" fmla="*/ 1277620 h 1364280"/>
                <a:gd name="connsiteX7" fmla="*/ 632083 w 771879"/>
                <a:gd name="connsiteY7" fmla="*/ 47327 h 1364280"/>
                <a:gd name="connsiteX8" fmla="*/ 623657 w 771879"/>
                <a:gd name="connsiteY8" fmla="*/ 0 h 13642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771879" h="1364280">
                  <a:moveTo>
                    <a:pt x="623657" y="0"/>
                  </a:moveTo>
                  <a:lnTo>
                    <a:pt x="631855" y="5720"/>
                  </a:lnTo>
                  <a:lnTo>
                    <a:pt x="652069" y="36894"/>
                  </a:lnTo>
                  <a:cubicBezTo>
                    <a:pt x="989286" y="463504"/>
                    <a:pt x="504537" y="890114"/>
                    <a:pt x="533516" y="1316724"/>
                  </a:cubicBezTo>
                  <a:lnTo>
                    <a:pt x="541445" y="1364280"/>
                  </a:lnTo>
                  <a:lnTo>
                    <a:pt x="0" y="1364280"/>
                  </a:lnTo>
                  <a:lnTo>
                    <a:pt x="2430" y="1277620"/>
                  </a:lnTo>
                  <a:cubicBezTo>
                    <a:pt x="65917" y="805788"/>
                    <a:pt x="788190" y="611761"/>
                    <a:pt x="632083" y="47327"/>
                  </a:cubicBezTo>
                  <a:lnTo>
                    <a:pt x="623657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72" name="フリーフォーム: 図形 571">
              <a:extLst>
                <a:ext uri="{FF2B5EF4-FFF2-40B4-BE49-F238E27FC236}">
                  <a16:creationId xmlns:a16="http://schemas.microsoft.com/office/drawing/2014/main" id="{3C28B593-E907-F317-D80E-86AD811FF988}"/>
                </a:ext>
              </a:extLst>
            </p:cNvPr>
            <p:cNvSpPr/>
            <p:nvPr/>
          </p:nvSpPr>
          <p:spPr bwMode="auto">
            <a:xfrm>
              <a:off x="6919892" y="1831056"/>
              <a:ext cx="653790" cy="1376779"/>
            </a:xfrm>
            <a:custGeom>
              <a:avLst/>
              <a:gdLst>
                <a:gd name="connsiteX0" fmla="*/ 0 w 653790"/>
                <a:gd name="connsiteY0" fmla="*/ 0 h 1376779"/>
                <a:gd name="connsiteX1" fmla="*/ 620487 w 653790"/>
                <a:gd name="connsiteY1" fmla="*/ 0 h 1376779"/>
                <a:gd name="connsiteX2" fmla="*/ 636118 w 653790"/>
                <a:gd name="connsiteY2" fmla="*/ 40176 h 1376779"/>
                <a:gd name="connsiteX3" fmla="*/ 470144 w 653790"/>
                <a:gd name="connsiteY3" fmla="*/ 1320006 h 1376779"/>
                <a:gd name="connsiteX4" fmla="*/ 503869 w 653790"/>
                <a:gd name="connsiteY4" fmla="*/ 1372016 h 1376779"/>
                <a:gd name="connsiteX5" fmla="*/ 504388 w 653790"/>
                <a:gd name="connsiteY5" fmla="*/ 1374931 h 1376779"/>
                <a:gd name="connsiteX6" fmla="*/ 501539 w 653790"/>
                <a:gd name="connsiteY6" fmla="*/ 1376779 h 1376779"/>
                <a:gd name="connsiteX7" fmla="*/ 497472 w 653790"/>
                <a:gd name="connsiteY7" fmla="*/ 1375911 h 1376779"/>
                <a:gd name="connsiteX8" fmla="*/ 452405 w 653790"/>
                <a:gd name="connsiteY8" fmla="*/ 1344467 h 1376779"/>
                <a:gd name="connsiteX9" fmla="*/ 27689 w 653790"/>
                <a:gd name="connsiteY9" fmla="*/ 29287 h 1376779"/>
                <a:gd name="connsiteX10" fmla="*/ 0 w 653790"/>
                <a:gd name="connsiteY10" fmla="*/ 0 h 13767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53790" h="1376779">
                  <a:moveTo>
                    <a:pt x="0" y="0"/>
                  </a:moveTo>
                  <a:lnTo>
                    <a:pt x="620487" y="0"/>
                  </a:lnTo>
                  <a:lnTo>
                    <a:pt x="636118" y="40176"/>
                  </a:lnTo>
                  <a:cubicBezTo>
                    <a:pt x="752036" y="466786"/>
                    <a:pt x="251480" y="893396"/>
                    <a:pt x="470144" y="1320006"/>
                  </a:cubicBezTo>
                  <a:lnTo>
                    <a:pt x="503869" y="1372016"/>
                  </a:lnTo>
                  <a:lnTo>
                    <a:pt x="504388" y="1374931"/>
                  </a:lnTo>
                  <a:lnTo>
                    <a:pt x="501539" y="1376779"/>
                  </a:lnTo>
                  <a:lnTo>
                    <a:pt x="497472" y="1375911"/>
                  </a:lnTo>
                  <a:lnTo>
                    <a:pt x="452405" y="1344467"/>
                  </a:lnTo>
                  <a:cubicBezTo>
                    <a:pt x="-57094" y="1055737"/>
                    <a:pt x="316432" y="407815"/>
                    <a:pt x="27689" y="29287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71" name="フリーフォーム: 図形 570">
              <a:extLst>
                <a:ext uri="{FF2B5EF4-FFF2-40B4-BE49-F238E27FC236}">
                  <a16:creationId xmlns:a16="http://schemas.microsoft.com/office/drawing/2014/main" id="{6CE2BCA2-8469-DF81-EFEF-4726105F2331}"/>
                </a:ext>
              </a:extLst>
            </p:cNvPr>
            <p:cNvSpPr/>
            <p:nvPr/>
          </p:nvSpPr>
          <p:spPr bwMode="auto">
            <a:xfrm>
              <a:off x="7411850" y="1831056"/>
              <a:ext cx="695485" cy="1374305"/>
            </a:xfrm>
            <a:custGeom>
              <a:avLst/>
              <a:gdLst>
                <a:gd name="connsiteX0" fmla="*/ 638092 w 695485"/>
                <a:gd name="connsiteY0" fmla="*/ 0 h 1374305"/>
                <a:gd name="connsiteX1" fmla="*/ 695485 w 695485"/>
                <a:gd name="connsiteY1" fmla="*/ 0 h 1374305"/>
                <a:gd name="connsiteX2" fmla="*/ 695485 w 695485"/>
                <a:gd name="connsiteY2" fmla="*/ 809311 h 1374305"/>
                <a:gd name="connsiteX3" fmla="*/ 558886 w 695485"/>
                <a:gd name="connsiteY3" fmla="*/ 872049 h 1374305"/>
                <a:gd name="connsiteX4" fmla="*/ 26453 w 695485"/>
                <a:gd name="connsiteY4" fmla="*/ 1314206 h 1374305"/>
                <a:gd name="connsiteX5" fmla="*/ 13673 w 695485"/>
                <a:gd name="connsiteY5" fmla="*/ 1374126 h 1374305"/>
                <a:gd name="connsiteX6" fmla="*/ 13396 w 695485"/>
                <a:gd name="connsiteY6" fmla="*/ 1374305 h 1374305"/>
                <a:gd name="connsiteX7" fmla="*/ 11912 w 695485"/>
                <a:gd name="connsiteY7" fmla="*/ 1372016 h 1374305"/>
                <a:gd name="connsiteX8" fmla="*/ 1470 w 695485"/>
                <a:gd name="connsiteY8" fmla="*/ 1313370 h 1374305"/>
                <a:gd name="connsiteX9" fmla="*/ 654650 w 695485"/>
                <a:gd name="connsiteY9" fmla="*/ 92999 h 1374305"/>
                <a:gd name="connsiteX10" fmla="*/ 638092 w 695485"/>
                <a:gd name="connsiteY10" fmla="*/ 0 h 13743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5485" h="1374305">
                  <a:moveTo>
                    <a:pt x="638092" y="0"/>
                  </a:moveTo>
                  <a:lnTo>
                    <a:pt x="695485" y="0"/>
                  </a:lnTo>
                  <a:lnTo>
                    <a:pt x="695485" y="809311"/>
                  </a:lnTo>
                  <a:lnTo>
                    <a:pt x="558886" y="872049"/>
                  </a:lnTo>
                  <a:cubicBezTo>
                    <a:pt x="332257" y="970284"/>
                    <a:pt x="105628" y="1068518"/>
                    <a:pt x="26453" y="1314206"/>
                  </a:cubicBezTo>
                  <a:lnTo>
                    <a:pt x="13673" y="1374126"/>
                  </a:lnTo>
                  <a:lnTo>
                    <a:pt x="13396" y="1374305"/>
                  </a:lnTo>
                  <a:lnTo>
                    <a:pt x="11912" y="1372016"/>
                  </a:lnTo>
                  <a:lnTo>
                    <a:pt x="1470" y="1313370"/>
                  </a:lnTo>
                  <a:cubicBezTo>
                    <a:pt x="-36998" y="798545"/>
                    <a:pt x="693118" y="607825"/>
                    <a:pt x="654650" y="92999"/>
                  </a:cubicBezTo>
                  <a:lnTo>
                    <a:pt x="638092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56" name="フリーフォーム: 図形 555">
              <a:extLst>
                <a:ext uri="{FF2B5EF4-FFF2-40B4-BE49-F238E27FC236}">
                  <a16:creationId xmlns:a16="http://schemas.microsoft.com/office/drawing/2014/main" id="{BC319DE1-7315-E6D4-F974-5614C5F72C0F}"/>
                </a:ext>
              </a:extLst>
            </p:cNvPr>
            <p:cNvSpPr/>
            <p:nvPr/>
          </p:nvSpPr>
          <p:spPr bwMode="auto">
            <a:xfrm>
              <a:off x="6732817" y="2476326"/>
              <a:ext cx="687151" cy="764690"/>
            </a:xfrm>
            <a:custGeom>
              <a:avLst/>
              <a:gdLst>
                <a:gd name="connsiteX0" fmla="*/ 0 w 687151"/>
                <a:gd name="connsiteY0" fmla="*/ 0 h 764690"/>
                <a:gd name="connsiteX1" fmla="*/ 74597 w 687151"/>
                <a:gd name="connsiteY1" fmla="*/ 162419 h 764690"/>
                <a:gd name="connsiteX2" fmla="*/ 631506 w 687151"/>
                <a:gd name="connsiteY2" fmla="*/ 719327 h 764690"/>
                <a:gd name="connsiteX3" fmla="*/ 684548 w 687151"/>
                <a:gd name="connsiteY3" fmla="*/ 730640 h 764690"/>
                <a:gd name="connsiteX4" fmla="*/ 687151 w 687151"/>
                <a:gd name="connsiteY4" fmla="*/ 732457 h 764690"/>
                <a:gd name="connsiteX5" fmla="*/ 686740 w 687151"/>
                <a:gd name="connsiteY5" fmla="*/ 732723 h 764690"/>
                <a:gd name="connsiteX6" fmla="*/ 630963 w 687151"/>
                <a:gd name="connsiteY6" fmla="*/ 742654 h 764690"/>
                <a:gd name="connsiteX7" fmla="*/ 58339 w 687151"/>
                <a:gd name="connsiteY7" fmla="*/ 580359 h 764690"/>
                <a:gd name="connsiteX8" fmla="*/ 0 w 687151"/>
                <a:gd name="connsiteY8" fmla="*/ 525583 h 764690"/>
                <a:gd name="connsiteX9" fmla="*/ 0 w 687151"/>
                <a:gd name="connsiteY9" fmla="*/ 0 h 7646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87151" h="764690">
                  <a:moveTo>
                    <a:pt x="0" y="0"/>
                  </a:moveTo>
                  <a:lnTo>
                    <a:pt x="74597" y="162419"/>
                  </a:lnTo>
                  <a:cubicBezTo>
                    <a:pt x="186865" y="421424"/>
                    <a:pt x="299133" y="680429"/>
                    <a:pt x="631506" y="719327"/>
                  </a:cubicBezTo>
                  <a:lnTo>
                    <a:pt x="684548" y="730640"/>
                  </a:lnTo>
                  <a:lnTo>
                    <a:pt x="687151" y="732457"/>
                  </a:lnTo>
                  <a:lnTo>
                    <a:pt x="686740" y="732723"/>
                  </a:lnTo>
                  <a:lnTo>
                    <a:pt x="630963" y="742654"/>
                  </a:lnTo>
                  <a:cubicBezTo>
                    <a:pt x="389063" y="809557"/>
                    <a:pt x="215197" y="715125"/>
                    <a:pt x="58339" y="580359"/>
                  </a:cubicBezTo>
                  <a:lnTo>
                    <a:pt x="0" y="52558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52" name="フリーフォーム: 図形 551">
              <a:extLst>
                <a:ext uri="{FF2B5EF4-FFF2-40B4-BE49-F238E27FC236}">
                  <a16:creationId xmlns:a16="http://schemas.microsoft.com/office/drawing/2014/main" id="{1419AF9C-9F43-6F06-C1A4-D15AE1E66E6D}"/>
                </a:ext>
              </a:extLst>
            </p:cNvPr>
            <p:cNvSpPr/>
            <p:nvPr/>
          </p:nvSpPr>
          <p:spPr bwMode="auto">
            <a:xfrm>
              <a:off x="7428240" y="2957779"/>
              <a:ext cx="679094" cy="261363"/>
            </a:xfrm>
            <a:custGeom>
              <a:avLst/>
              <a:gdLst>
                <a:gd name="connsiteX0" fmla="*/ 679094 w 679094"/>
                <a:gd name="connsiteY0" fmla="*/ 0 h 261363"/>
                <a:gd name="connsiteX1" fmla="*/ 679094 w 679094"/>
                <a:gd name="connsiteY1" fmla="*/ 261363 h 261363"/>
                <a:gd name="connsiteX2" fmla="*/ 535809 w 679094"/>
                <a:gd name="connsiteY2" fmla="*/ 208271 h 261363"/>
                <a:gd name="connsiteX3" fmla="*/ 43566 w 679094"/>
                <a:gd name="connsiteY3" fmla="*/ 217391 h 261363"/>
                <a:gd name="connsiteX4" fmla="*/ 0 w 679094"/>
                <a:gd name="connsiteY4" fmla="*/ 245640 h 261363"/>
                <a:gd name="connsiteX5" fmla="*/ 31805 w 679094"/>
                <a:gd name="connsiteY5" fmla="*/ 200056 h 261363"/>
                <a:gd name="connsiteX6" fmla="*/ 484332 w 679094"/>
                <a:gd name="connsiteY6" fmla="*/ 6135 h 261363"/>
                <a:gd name="connsiteX7" fmla="*/ 679094 w 679094"/>
                <a:gd name="connsiteY7" fmla="*/ 0 h 2613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79094" h="261363">
                  <a:moveTo>
                    <a:pt x="679094" y="0"/>
                  </a:moveTo>
                  <a:lnTo>
                    <a:pt x="679094" y="261363"/>
                  </a:lnTo>
                  <a:lnTo>
                    <a:pt x="535809" y="208271"/>
                  </a:lnTo>
                  <a:cubicBezTo>
                    <a:pt x="371728" y="155581"/>
                    <a:pt x="207647" y="133289"/>
                    <a:pt x="43566" y="217391"/>
                  </a:cubicBezTo>
                  <a:lnTo>
                    <a:pt x="0" y="245640"/>
                  </a:lnTo>
                  <a:lnTo>
                    <a:pt x="31805" y="200056"/>
                  </a:lnTo>
                  <a:cubicBezTo>
                    <a:pt x="152104" y="60329"/>
                    <a:pt x="312491" y="19153"/>
                    <a:pt x="484332" y="6135"/>
                  </a:cubicBezTo>
                  <a:lnTo>
                    <a:pt x="679094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53" name="フリーフォーム: 図形 552">
              <a:extLst>
                <a:ext uri="{FF2B5EF4-FFF2-40B4-BE49-F238E27FC236}">
                  <a16:creationId xmlns:a16="http://schemas.microsoft.com/office/drawing/2014/main" id="{AFD986CE-D1DB-22F0-E867-89677A162C09}"/>
                </a:ext>
              </a:extLst>
            </p:cNvPr>
            <p:cNvSpPr/>
            <p:nvPr/>
          </p:nvSpPr>
          <p:spPr bwMode="auto">
            <a:xfrm>
              <a:off x="7426802" y="3196943"/>
              <a:ext cx="680533" cy="902876"/>
            </a:xfrm>
            <a:custGeom>
              <a:avLst/>
              <a:gdLst>
                <a:gd name="connsiteX0" fmla="*/ 52495 w 680533"/>
                <a:gd name="connsiteY0" fmla="*/ 1470 h 902876"/>
                <a:gd name="connsiteX1" fmla="*/ 662680 w 680533"/>
                <a:gd name="connsiteY1" fmla="*/ 328060 h 902876"/>
                <a:gd name="connsiteX2" fmla="*/ 680533 w 680533"/>
                <a:gd name="connsiteY2" fmla="*/ 344823 h 902876"/>
                <a:gd name="connsiteX3" fmla="*/ 680533 w 680533"/>
                <a:gd name="connsiteY3" fmla="*/ 902876 h 902876"/>
                <a:gd name="connsiteX4" fmla="*/ 632337 w 680533"/>
                <a:gd name="connsiteY4" fmla="*/ 835392 h 902876"/>
                <a:gd name="connsiteX5" fmla="*/ 52273 w 680533"/>
                <a:gd name="connsiteY5" fmla="*/ 23185 h 902876"/>
                <a:gd name="connsiteX6" fmla="*/ 917 w 680533"/>
                <a:gd name="connsiteY6" fmla="*/ 12232 h 902876"/>
                <a:gd name="connsiteX7" fmla="*/ 0 w 680533"/>
                <a:gd name="connsiteY7" fmla="*/ 10817 h 902876"/>
                <a:gd name="connsiteX8" fmla="*/ 52495 w 680533"/>
                <a:gd name="connsiteY8" fmla="*/ 1470 h 9028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80533" h="902876">
                  <a:moveTo>
                    <a:pt x="52495" y="1470"/>
                  </a:moveTo>
                  <a:cubicBezTo>
                    <a:pt x="309907" y="-17764"/>
                    <a:pt x="486294" y="155148"/>
                    <a:pt x="662680" y="328060"/>
                  </a:cubicBezTo>
                  <a:lnTo>
                    <a:pt x="680533" y="344823"/>
                  </a:lnTo>
                  <a:lnTo>
                    <a:pt x="680533" y="902876"/>
                  </a:lnTo>
                  <a:lnTo>
                    <a:pt x="632337" y="835392"/>
                  </a:lnTo>
                  <a:cubicBezTo>
                    <a:pt x="453312" y="550327"/>
                    <a:pt x="403256" y="136293"/>
                    <a:pt x="52273" y="23185"/>
                  </a:cubicBezTo>
                  <a:lnTo>
                    <a:pt x="917" y="12232"/>
                  </a:lnTo>
                  <a:lnTo>
                    <a:pt x="0" y="10817"/>
                  </a:lnTo>
                  <a:lnTo>
                    <a:pt x="52495" y="147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54" name="フリーフォーム: 図形 553">
              <a:extLst>
                <a:ext uri="{FF2B5EF4-FFF2-40B4-BE49-F238E27FC236}">
                  <a16:creationId xmlns:a16="http://schemas.microsoft.com/office/drawing/2014/main" id="{37A63EBB-5BFD-04E5-32C9-3481A8ACE669}"/>
                </a:ext>
              </a:extLst>
            </p:cNvPr>
            <p:cNvSpPr/>
            <p:nvPr/>
          </p:nvSpPr>
          <p:spPr bwMode="auto">
            <a:xfrm>
              <a:off x="6732816" y="3208938"/>
              <a:ext cx="690198" cy="339693"/>
            </a:xfrm>
            <a:custGeom>
              <a:avLst/>
              <a:gdLst>
                <a:gd name="connsiteX0" fmla="*/ 687372 w 690198"/>
                <a:gd name="connsiteY0" fmla="*/ 0 h 339693"/>
                <a:gd name="connsiteX1" fmla="*/ 690198 w 690198"/>
                <a:gd name="connsiteY1" fmla="*/ 1971 h 339693"/>
                <a:gd name="connsiteX2" fmla="*/ 660090 w 690198"/>
                <a:gd name="connsiteY2" fmla="*/ 45123 h 339693"/>
                <a:gd name="connsiteX3" fmla="*/ 140424 w 690198"/>
                <a:gd name="connsiteY3" fmla="*/ 335270 h 339693"/>
                <a:gd name="connsiteX4" fmla="*/ 0 w 690198"/>
                <a:gd name="connsiteY4" fmla="*/ 339693 h 339693"/>
                <a:gd name="connsiteX5" fmla="*/ 0 w 690198"/>
                <a:gd name="connsiteY5" fmla="*/ 84553 h 339693"/>
                <a:gd name="connsiteX6" fmla="*/ 49851 w 690198"/>
                <a:gd name="connsiteY6" fmla="*/ 103024 h 339693"/>
                <a:gd name="connsiteX7" fmla="*/ 640542 w 690198"/>
                <a:gd name="connsiteY7" fmla="*/ 30068 h 339693"/>
                <a:gd name="connsiteX8" fmla="*/ 686740 w 690198"/>
                <a:gd name="connsiteY8" fmla="*/ 112 h 339693"/>
                <a:gd name="connsiteX9" fmla="*/ 687372 w 690198"/>
                <a:gd name="connsiteY9" fmla="*/ 0 h 3396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90198" h="339693">
                  <a:moveTo>
                    <a:pt x="687372" y="0"/>
                  </a:moveTo>
                  <a:lnTo>
                    <a:pt x="690198" y="1971"/>
                  </a:lnTo>
                  <a:lnTo>
                    <a:pt x="660090" y="45123"/>
                  </a:lnTo>
                  <a:cubicBezTo>
                    <a:pt x="536349" y="263480"/>
                    <a:pt x="346633" y="319649"/>
                    <a:pt x="140424" y="335270"/>
                  </a:cubicBezTo>
                  <a:lnTo>
                    <a:pt x="0" y="339693"/>
                  </a:lnTo>
                  <a:lnTo>
                    <a:pt x="0" y="84553"/>
                  </a:lnTo>
                  <a:lnTo>
                    <a:pt x="49851" y="103024"/>
                  </a:lnTo>
                  <a:cubicBezTo>
                    <a:pt x="246748" y="166252"/>
                    <a:pt x="443645" y="185707"/>
                    <a:pt x="640542" y="30068"/>
                  </a:cubicBezTo>
                  <a:lnTo>
                    <a:pt x="686740" y="112"/>
                  </a:lnTo>
                  <a:lnTo>
                    <a:pt x="687372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77" name="フリーフォーム: 図形 476">
              <a:extLst>
                <a:ext uri="{FF2B5EF4-FFF2-40B4-BE49-F238E27FC236}">
                  <a16:creationId xmlns:a16="http://schemas.microsoft.com/office/drawing/2014/main" id="{B69BFF32-6EDF-2381-2331-5E7E62FEA55E}"/>
                </a:ext>
              </a:extLst>
            </p:cNvPr>
            <p:cNvSpPr/>
            <p:nvPr/>
          </p:nvSpPr>
          <p:spPr bwMode="auto">
            <a:xfrm>
              <a:off x="6732816" y="3211691"/>
              <a:ext cx="723106" cy="1365205"/>
            </a:xfrm>
            <a:custGeom>
              <a:avLst/>
              <a:gdLst>
                <a:gd name="connsiteX0" fmla="*/ 691318 w 723106"/>
                <a:gd name="connsiteY0" fmla="*/ 0 h 1365205"/>
                <a:gd name="connsiteX1" fmla="*/ 692644 w 723106"/>
                <a:gd name="connsiteY1" fmla="*/ 925 h 1365205"/>
                <a:gd name="connsiteX2" fmla="*/ 701070 w 723106"/>
                <a:gd name="connsiteY2" fmla="*/ 48252 h 1365205"/>
                <a:gd name="connsiteX3" fmla="*/ 71417 w 723106"/>
                <a:gd name="connsiteY3" fmla="*/ 1278545 h 1365205"/>
                <a:gd name="connsiteX4" fmla="*/ 68987 w 723106"/>
                <a:gd name="connsiteY4" fmla="*/ 1365205 h 1365205"/>
                <a:gd name="connsiteX5" fmla="*/ 0 w 723106"/>
                <a:gd name="connsiteY5" fmla="*/ 1365205 h 1365205"/>
                <a:gd name="connsiteX6" fmla="*/ 0 w 723106"/>
                <a:gd name="connsiteY6" fmla="*/ 662231 h 1365205"/>
                <a:gd name="connsiteX7" fmla="*/ 124102 w 723106"/>
                <a:gd name="connsiteY7" fmla="*/ 605232 h 1365205"/>
                <a:gd name="connsiteX8" fmla="*/ 681011 w 723106"/>
                <a:gd name="connsiteY8" fmla="*/ 48323 h 1365205"/>
                <a:gd name="connsiteX9" fmla="*/ 691318 w 723106"/>
                <a:gd name="connsiteY9" fmla="*/ 0 h 13652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723106" h="1365205">
                  <a:moveTo>
                    <a:pt x="691318" y="0"/>
                  </a:moveTo>
                  <a:lnTo>
                    <a:pt x="692644" y="925"/>
                  </a:lnTo>
                  <a:lnTo>
                    <a:pt x="701070" y="48252"/>
                  </a:lnTo>
                  <a:cubicBezTo>
                    <a:pt x="857177" y="612686"/>
                    <a:pt x="134904" y="806713"/>
                    <a:pt x="71417" y="1278545"/>
                  </a:cubicBezTo>
                  <a:lnTo>
                    <a:pt x="68987" y="1365205"/>
                  </a:lnTo>
                  <a:lnTo>
                    <a:pt x="0" y="1365205"/>
                  </a:lnTo>
                  <a:lnTo>
                    <a:pt x="0" y="662231"/>
                  </a:lnTo>
                  <a:lnTo>
                    <a:pt x="124102" y="605232"/>
                  </a:lnTo>
                  <a:cubicBezTo>
                    <a:pt x="383107" y="492964"/>
                    <a:pt x="642112" y="380697"/>
                    <a:pt x="681011" y="48323"/>
                  </a:cubicBezTo>
                  <a:lnTo>
                    <a:pt x="691318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74" name="フリーフォーム: 図形 473">
              <a:extLst>
                <a:ext uri="{FF2B5EF4-FFF2-40B4-BE49-F238E27FC236}">
                  <a16:creationId xmlns:a16="http://schemas.microsoft.com/office/drawing/2014/main" id="{A88B2852-C595-8C9A-1EBE-2C435F865533}"/>
                </a:ext>
              </a:extLst>
            </p:cNvPr>
            <p:cNvSpPr/>
            <p:nvPr/>
          </p:nvSpPr>
          <p:spPr bwMode="auto">
            <a:xfrm>
              <a:off x="7334062" y="3218335"/>
              <a:ext cx="549043" cy="1358560"/>
            </a:xfrm>
            <a:custGeom>
              <a:avLst/>
              <a:gdLst>
                <a:gd name="connsiteX0" fmla="*/ 99597 w 549043"/>
                <a:gd name="connsiteY0" fmla="*/ 0 h 1358560"/>
                <a:gd name="connsiteX1" fmla="*/ 134462 w 549043"/>
                <a:gd name="connsiteY1" fmla="*/ 24326 h 1358560"/>
                <a:gd name="connsiteX2" fmla="*/ 535526 w 549043"/>
                <a:gd name="connsiteY2" fmla="*/ 1349129 h 1358560"/>
                <a:gd name="connsiteX3" fmla="*/ 549043 w 549043"/>
                <a:gd name="connsiteY3" fmla="*/ 1358560 h 1358560"/>
                <a:gd name="connsiteX4" fmla="*/ 9187 w 549043"/>
                <a:gd name="connsiteY4" fmla="*/ 1358560 h 1358560"/>
                <a:gd name="connsiteX5" fmla="*/ 1258 w 549043"/>
                <a:gd name="connsiteY5" fmla="*/ 1311004 h 1358560"/>
                <a:gd name="connsiteX6" fmla="*/ 119811 w 549043"/>
                <a:gd name="connsiteY6" fmla="*/ 31174 h 1358560"/>
                <a:gd name="connsiteX7" fmla="*/ 99597 w 549043"/>
                <a:gd name="connsiteY7" fmla="*/ 0 h 13585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49043" h="1358560">
                  <a:moveTo>
                    <a:pt x="99597" y="0"/>
                  </a:moveTo>
                  <a:lnTo>
                    <a:pt x="134462" y="24326"/>
                  </a:lnTo>
                  <a:cubicBezTo>
                    <a:pt x="525699" y="361163"/>
                    <a:pt x="144289" y="1012293"/>
                    <a:pt x="535526" y="1349129"/>
                  </a:cubicBezTo>
                  <a:lnTo>
                    <a:pt x="549043" y="1358560"/>
                  </a:lnTo>
                  <a:lnTo>
                    <a:pt x="9187" y="1358560"/>
                  </a:lnTo>
                  <a:lnTo>
                    <a:pt x="1258" y="1311004"/>
                  </a:lnTo>
                  <a:cubicBezTo>
                    <a:pt x="-27721" y="884394"/>
                    <a:pt x="457028" y="457784"/>
                    <a:pt x="119811" y="31174"/>
                  </a:cubicBezTo>
                  <a:lnTo>
                    <a:pt x="99597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933507E6-3E6F-DF8E-8238-15AB54DFAB3A}"/>
              </a:ext>
            </a:extLst>
          </p:cNvPr>
          <p:cNvSpPr txBox="1"/>
          <p:nvPr/>
        </p:nvSpPr>
        <p:spPr>
          <a:xfrm>
            <a:off x="276046" y="232912"/>
            <a:ext cx="26468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長方形ねじれ背景</a:t>
            </a:r>
          </a:p>
        </p:txBody>
      </p:sp>
    </p:spTree>
    <p:extLst>
      <p:ext uri="{BB962C8B-B14F-4D97-AF65-F5344CB8AC3E}">
        <p14:creationId xmlns:p14="http://schemas.microsoft.com/office/powerpoint/2010/main" val="40294628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39" name="グループ化 738">
            <a:extLst>
              <a:ext uri="{FF2B5EF4-FFF2-40B4-BE49-F238E27FC236}">
                <a16:creationId xmlns:a16="http://schemas.microsoft.com/office/drawing/2014/main" id="{70CE84D6-ED5A-DBF5-E433-ED478C86B809}"/>
              </a:ext>
            </a:extLst>
          </p:cNvPr>
          <p:cNvGrpSpPr/>
          <p:nvPr/>
        </p:nvGrpSpPr>
        <p:grpSpPr>
          <a:xfrm>
            <a:off x="4346957" y="3789040"/>
            <a:ext cx="1292453" cy="2581899"/>
            <a:chOff x="11358558" y="1724682"/>
            <a:chExt cx="1154771" cy="2306855"/>
          </a:xfrm>
        </p:grpSpPr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100FC529-AE64-F026-AC45-5135A6EE6C4C}"/>
                </a:ext>
              </a:extLst>
            </p:cNvPr>
            <p:cNvSpPr/>
            <p:nvPr/>
          </p:nvSpPr>
          <p:spPr bwMode="auto">
            <a:xfrm>
              <a:off x="11870588" y="1724682"/>
              <a:ext cx="642740" cy="1170088"/>
            </a:xfrm>
            <a:custGeom>
              <a:avLst/>
              <a:gdLst>
                <a:gd name="connsiteX0" fmla="*/ 50664 w 642740"/>
                <a:gd name="connsiteY0" fmla="*/ 0 h 1170088"/>
                <a:gd name="connsiteX1" fmla="*/ 642740 w 642740"/>
                <a:gd name="connsiteY1" fmla="*/ 0 h 1170088"/>
                <a:gd name="connsiteX2" fmla="*/ 642740 w 642740"/>
                <a:gd name="connsiteY2" fmla="*/ 697573 h 1170088"/>
                <a:gd name="connsiteX3" fmla="*/ 591311 w 642740"/>
                <a:gd name="connsiteY3" fmla="*/ 721632 h 1170088"/>
                <a:gd name="connsiteX4" fmla="*/ 293836 w 642740"/>
                <a:gd name="connsiteY4" fmla="*/ 954959 h 1170088"/>
                <a:gd name="connsiteX5" fmla="*/ 81515 w 642740"/>
                <a:gd name="connsiteY5" fmla="*/ 1167280 h 1170088"/>
                <a:gd name="connsiteX6" fmla="*/ 70133 w 642740"/>
                <a:gd name="connsiteY6" fmla="*/ 1170088 h 1170088"/>
                <a:gd name="connsiteX7" fmla="*/ 70050 w 642740"/>
                <a:gd name="connsiteY7" fmla="*/ 1169753 h 1170088"/>
                <a:gd name="connsiteX8" fmla="*/ 74493 w 642740"/>
                <a:gd name="connsiteY8" fmla="*/ 1162401 h 1170088"/>
                <a:gd name="connsiteX9" fmla="*/ 74493 w 642740"/>
                <a:gd name="connsiteY9" fmla="*/ 862134 h 1170088"/>
                <a:gd name="connsiteX10" fmla="*/ 74493 w 642740"/>
                <a:gd name="connsiteY10" fmla="*/ 261600 h 1170088"/>
                <a:gd name="connsiteX11" fmla="*/ 34183 w 642740"/>
                <a:gd name="connsiteY11" fmla="*/ 27016 h 1170088"/>
                <a:gd name="connsiteX12" fmla="*/ 50664 w 642740"/>
                <a:gd name="connsiteY12" fmla="*/ 0 h 11700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642740" h="1170088">
                  <a:moveTo>
                    <a:pt x="50664" y="0"/>
                  </a:moveTo>
                  <a:lnTo>
                    <a:pt x="642740" y="0"/>
                  </a:lnTo>
                  <a:lnTo>
                    <a:pt x="642740" y="697573"/>
                  </a:lnTo>
                  <a:lnTo>
                    <a:pt x="591311" y="721632"/>
                  </a:lnTo>
                  <a:cubicBezTo>
                    <a:pt x="456514" y="763770"/>
                    <a:pt x="268260" y="752449"/>
                    <a:pt x="293836" y="954959"/>
                  </a:cubicBezTo>
                  <a:cubicBezTo>
                    <a:pt x="314296" y="1116967"/>
                    <a:pt x="197906" y="1142123"/>
                    <a:pt x="81515" y="1167280"/>
                  </a:cubicBezTo>
                  <a:lnTo>
                    <a:pt x="70133" y="1170088"/>
                  </a:lnTo>
                  <a:lnTo>
                    <a:pt x="70050" y="1169753"/>
                  </a:lnTo>
                  <a:lnTo>
                    <a:pt x="74493" y="1162401"/>
                  </a:lnTo>
                  <a:cubicBezTo>
                    <a:pt x="139005" y="1062312"/>
                    <a:pt x="203518" y="962223"/>
                    <a:pt x="74493" y="862134"/>
                  </a:cubicBezTo>
                  <a:cubicBezTo>
                    <a:pt x="-183556" y="661956"/>
                    <a:pt x="332542" y="461778"/>
                    <a:pt x="74493" y="261600"/>
                  </a:cubicBezTo>
                  <a:cubicBezTo>
                    <a:pt x="-26308" y="183405"/>
                    <a:pt x="-8982" y="105210"/>
                    <a:pt x="34183" y="27016"/>
                  </a:cubicBezTo>
                  <a:lnTo>
                    <a:pt x="50664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40" name="フリーフォーム: 図形 739">
              <a:extLst>
                <a:ext uri="{FF2B5EF4-FFF2-40B4-BE49-F238E27FC236}">
                  <a16:creationId xmlns:a16="http://schemas.microsoft.com/office/drawing/2014/main" id="{2A74C7B0-692F-79E7-9791-8C402405FC63}"/>
                </a:ext>
              </a:extLst>
            </p:cNvPr>
            <p:cNvSpPr/>
            <p:nvPr/>
          </p:nvSpPr>
          <p:spPr bwMode="auto">
            <a:xfrm>
              <a:off x="11358558" y="2226627"/>
              <a:ext cx="582080" cy="728239"/>
            </a:xfrm>
            <a:custGeom>
              <a:avLst/>
              <a:gdLst>
                <a:gd name="connsiteX0" fmla="*/ 0 w 582080"/>
                <a:gd name="connsiteY0" fmla="*/ 0 h 728239"/>
                <a:gd name="connsiteX1" fmla="*/ 35431 w 582080"/>
                <a:gd name="connsiteY1" fmla="*/ 7923 h 728239"/>
                <a:gd name="connsiteX2" fmla="*/ 362088 w 582080"/>
                <a:gd name="connsiteY2" fmla="*/ 424389 h 728239"/>
                <a:gd name="connsiteX3" fmla="*/ 574409 w 582080"/>
                <a:gd name="connsiteY3" fmla="*/ 636710 h 728239"/>
                <a:gd name="connsiteX4" fmla="*/ 582080 w 582080"/>
                <a:gd name="connsiteY4" fmla="*/ 667809 h 728239"/>
                <a:gd name="connsiteX5" fmla="*/ 581828 w 582080"/>
                <a:gd name="connsiteY5" fmla="*/ 668226 h 728239"/>
                <a:gd name="connsiteX6" fmla="*/ 578195 w 582080"/>
                <a:gd name="connsiteY6" fmla="*/ 669122 h 728239"/>
                <a:gd name="connsiteX7" fmla="*/ 552751 w 582080"/>
                <a:gd name="connsiteY7" fmla="*/ 653747 h 728239"/>
                <a:gd name="connsiteX8" fmla="*/ 252484 w 582080"/>
                <a:gd name="connsiteY8" fmla="*/ 653747 h 728239"/>
                <a:gd name="connsiteX9" fmla="*/ 27283 w 582080"/>
                <a:gd name="connsiteY9" fmla="*/ 699108 h 728239"/>
                <a:gd name="connsiteX10" fmla="*/ 0 w 582080"/>
                <a:gd name="connsiteY10" fmla="*/ 682622 h 728239"/>
                <a:gd name="connsiteX11" fmla="*/ 0 w 582080"/>
                <a:gd name="connsiteY11" fmla="*/ 0 h 7282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582080" h="728239">
                  <a:moveTo>
                    <a:pt x="0" y="0"/>
                  </a:moveTo>
                  <a:lnTo>
                    <a:pt x="35431" y="7923"/>
                  </a:lnTo>
                  <a:cubicBezTo>
                    <a:pt x="214168" y="76894"/>
                    <a:pt x="78574" y="460196"/>
                    <a:pt x="362088" y="424389"/>
                  </a:cubicBezTo>
                  <a:cubicBezTo>
                    <a:pt x="524096" y="403929"/>
                    <a:pt x="549252" y="520320"/>
                    <a:pt x="574409" y="636710"/>
                  </a:cubicBezTo>
                  <a:lnTo>
                    <a:pt x="582080" y="667809"/>
                  </a:lnTo>
                  <a:lnTo>
                    <a:pt x="581828" y="668226"/>
                  </a:lnTo>
                  <a:lnTo>
                    <a:pt x="578195" y="669122"/>
                  </a:lnTo>
                  <a:lnTo>
                    <a:pt x="552751" y="653747"/>
                  </a:lnTo>
                  <a:cubicBezTo>
                    <a:pt x="452662" y="589235"/>
                    <a:pt x="352572" y="524723"/>
                    <a:pt x="252484" y="653747"/>
                  </a:cubicBezTo>
                  <a:cubicBezTo>
                    <a:pt x="177417" y="750516"/>
                    <a:pt x="102350" y="738420"/>
                    <a:pt x="27283" y="699108"/>
                  </a:cubicBezTo>
                  <a:lnTo>
                    <a:pt x="0" y="68262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41" name="フリーフォーム: 図形 740">
              <a:extLst>
                <a:ext uri="{FF2B5EF4-FFF2-40B4-BE49-F238E27FC236}">
                  <a16:creationId xmlns:a16="http://schemas.microsoft.com/office/drawing/2014/main" id="{3921EF77-146C-312B-41C2-F1F1F1DF47BD}"/>
                </a:ext>
              </a:extLst>
            </p:cNvPr>
            <p:cNvSpPr/>
            <p:nvPr/>
          </p:nvSpPr>
          <p:spPr bwMode="auto">
            <a:xfrm>
              <a:off x="11941700" y="2805880"/>
              <a:ext cx="571628" cy="695498"/>
            </a:xfrm>
            <a:custGeom>
              <a:avLst/>
              <a:gdLst>
                <a:gd name="connsiteX0" fmla="*/ 382476 w 571628"/>
                <a:gd name="connsiteY0" fmla="*/ 783 h 695498"/>
                <a:gd name="connsiteX1" fmla="*/ 570143 w 571628"/>
                <a:gd name="connsiteY1" fmla="*/ 74493 h 695498"/>
                <a:gd name="connsiteX2" fmla="*/ 571628 w 571628"/>
                <a:gd name="connsiteY2" fmla="*/ 75390 h 695498"/>
                <a:gd name="connsiteX3" fmla="*/ 571628 w 571628"/>
                <a:gd name="connsiteY3" fmla="*/ 695498 h 695498"/>
                <a:gd name="connsiteX4" fmla="*/ 530246 w 571628"/>
                <a:gd name="connsiteY4" fmla="*/ 686243 h 695498"/>
                <a:gd name="connsiteX5" fmla="*/ 203588 w 571628"/>
                <a:gd name="connsiteY5" fmla="*/ 269777 h 695498"/>
                <a:gd name="connsiteX6" fmla="*/ 12273 w 571628"/>
                <a:gd name="connsiteY6" fmla="*/ 142611 h 695498"/>
                <a:gd name="connsiteX7" fmla="*/ 0 w 571628"/>
                <a:gd name="connsiteY7" fmla="*/ 92858 h 695498"/>
                <a:gd name="connsiteX8" fmla="*/ 44675 w 571628"/>
                <a:gd name="connsiteY8" fmla="*/ 119854 h 695498"/>
                <a:gd name="connsiteX9" fmla="*/ 269876 w 571628"/>
                <a:gd name="connsiteY9" fmla="*/ 74493 h 695498"/>
                <a:gd name="connsiteX10" fmla="*/ 382476 w 571628"/>
                <a:gd name="connsiteY10" fmla="*/ 783 h 6954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71628" h="695498">
                  <a:moveTo>
                    <a:pt x="382476" y="783"/>
                  </a:moveTo>
                  <a:cubicBezTo>
                    <a:pt x="445032" y="-6147"/>
                    <a:pt x="507588" y="34173"/>
                    <a:pt x="570143" y="74493"/>
                  </a:cubicBezTo>
                  <a:lnTo>
                    <a:pt x="571628" y="75390"/>
                  </a:lnTo>
                  <a:lnTo>
                    <a:pt x="571628" y="695498"/>
                  </a:lnTo>
                  <a:lnTo>
                    <a:pt x="530246" y="686243"/>
                  </a:lnTo>
                  <a:cubicBezTo>
                    <a:pt x="351509" y="617273"/>
                    <a:pt x="487102" y="233971"/>
                    <a:pt x="203588" y="269777"/>
                  </a:cubicBezTo>
                  <a:cubicBezTo>
                    <a:pt x="82082" y="285123"/>
                    <a:pt x="37555" y="223490"/>
                    <a:pt x="12273" y="142611"/>
                  </a:cubicBezTo>
                  <a:lnTo>
                    <a:pt x="0" y="92858"/>
                  </a:lnTo>
                  <a:lnTo>
                    <a:pt x="44675" y="119854"/>
                  </a:lnTo>
                  <a:cubicBezTo>
                    <a:pt x="119742" y="159166"/>
                    <a:pt x="194809" y="171262"/>
                    <a:pt x="269876" y="74493"/>
                  </a:cubicBezTo>
                  <a:cubicBezTo>
                    <a:pt x="307409" y="26109"/>
                    <a:pt x="344943" y="4941"/>
                    <a:pt x="382476" y="783"/>
                  </a:cubicBez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42" name="フリーフォーム: 図形 741">
              <a:extLst>
                <a:ext uri="{FF2B5EF4-FFF2-40B4-BE49-F238E27FC236}">
                  <a16:creationId xmlns:a16="http://schemas.microsoft.com/office/drawing/2014/main" id="{08BE2160-901E-2926-174D-BCFCF25D4F9A}"/>
                </a:ext>
              </a:extLst>
            </p:cNvPr>
            <p:cNvSpPr/>
            <p:nvPr/>
          </p:nvSpPr>
          <p:spPr bwMode="auto">
            <a:xfrm>
              <a:off x="11358559" y="2895748"/>
              <a:ext cx="661015" cy="1135788"/>
            </a:xfrm>
            <a:custGeom>
              <a:avLst/>
              <a:gdLst>
                <a:gd name="connsiteX0" fmla="*/ 578195 w 661015"/>
                <a:gd name="connsiteY0" fmla="*/ 0 h 1135788"/>
                <a:gd name="connsiteX1" fmla="*/ 580460 w 661015"/>
                <a:gd name="connsiteY1" fmla="*/ 1369 h 1135788"/>
                <a:gd name="connsiteX2" fmla="*/ 541163 w 661015"/>
                <a:gd name="connsiteY2" fmla="*/ 66402 h 1135788"/>
                <a:gd name="connsiteX3" fmla="*/ 586523 w 661015"/>
                <a:gd name="connsiteY3" fmla="*/ 291603 h 1135788"/>
                <a:gd name="connsiteX4" fmla="*/ 586523 w 661015"/>
                <a:gd name="connsiteY4" fmla="*/ 892137 h 1135788"/>
                <a:gd name="connsiteX5" fmla="*/ 631883 w 661015"/>
                <a:gd name="connsiteY5" fmla="*/ 1117338 h 1135788"/>
                <a:gd name="connsiteX6" fmla="*/ 620734 w 661015"/>
                <a:gd name="connsiteY6" fmla="*/ 1135788 h 1135788"/>
                <a:gd name="connsiteX7" fmla="*/ 0 w 661015"/>
                <a:gd name="connsiteY7" fmla="*/ 1135788 h 1135788"/>
                <a:gd name="connsiteX8" fmla="*/ 0 w 661015"/>
                <a:gd name="connsiteY8" fmla="*/ 486450 h 1135788"/>
                <a:gd name="connsiteX9" fmla="*/ 11423 w 661015"/>
                <a:gd name="connsiteY9" fmla="*/ 475697 h 1135788"/>
                <a:gd name="connsiteX10" fmla="*/ 381224 w 661015"/>
                <a:gd name="connsiteY10" fmla="*/ 208535 h 1135788"/>
                <a:gd name="connsiteX11" fmla="*/ 508390 w 661015"/>
                <a:gd name="connsiteY11" fmla="*/ 17219 h 1135788"/>
                <a:gd name="connsiteX12" fmla="*/ 578195 w 661015"/>
                <a:gd name="connsiteY12" fmla="*/ 0 h 11357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661015" h="1135788">
                  <a:moveTo>
                    <a:pt x="578195" y="0"/>
                  </a:moveTo>
                  <a:lnTo>
                    <a:pt x="580460" y="1369"/>
                  </a:lnTo>
                  <a:lnTo>
                    <a:pt x="541163" y="66402"/>
                  </a:lnTo>
                  <a:cubicBezTo>
                    <a:pt x="501851" y="141469"/>
                    <a:pt x="489755" y="216536"/>
                    <a:pt x="586523" y="291603"/>
                  </a:cubicBezTo>
                  <a:cubicBezTo>
                    <a:pt x="844572" y="491781"/>
                    <a:pt x="328474" y="691959"/>
                    <a:pt x="586523" y="892137"/>
                  </a:cubicBezTo>
                  <a:cubicBezTo>
                    <a:pt x="683291" y="967204"/>
                    <a:pt x="671195" y="1042271"/>
                    <a:pt x="631883" y="1117338"/>
                  </a:cubicBezTo>
                  <a:lnTo>
                    <a:pt x="620734" y="1135788"/>
                  </a:lnTo>
                  <a:lnTo>
                    <a:pt x="0" y="1135788"/>
                  </a:lnTo>
                  <a:lnTo>
                    <a:pt x="0" y="486450"/>
                  </a:lnTo>
                  <a:lnTo>
                    <a:pt x="11423" y="475697"/>
                  </a:lnTo>
                  <a:cubicBezTo>
                    <a:pt x="134690" y="386643"/>
                    <a:pt x="411915" y="451547"/>
                    <a:pt x="381224" y="208535"/>
                  </a:cubicBezTo>
                  <a:cubicBezTo>
                    <a:pt x="365879" y="87029"/>
                    <a:pt x="427512" y="42502"/>
                    <a:pt x="508390" y="17219"/>
                  </a:cubicBezTo>
                  <a:lnTo>
                    <a:pt x="578195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4" name="フリーフォーム: 図形 53">
              <a:extLst>
                <a:ext uri="{FF2B5EF4-FFF2-40B4-BE49-F238E27FC236}">
                  <a16:creationId xmlns:a16="http://schemas.microsoft.com/office/drawing/2014/main" id="{9D12CE70-4DD5-4121-56C8-982046111BC5}"/>
                </a:ext>
              </a:extLst>
            </p:cNvPr>
            <p:cNvSpPr/>
            <p:nvPr/>
          </p:nvSpPr>
          <p:spPr bwMode="auto">
            <a:xfrm>
              <a:off x="11358559" y="1724683"/>
              <a:ext cx="661015" cy="1169753"/>
            </a:xfrm>
            <a:custGeom>
              <a:avLst/>
              <a:gdLst>
                <a:gd name="connsiteX0" fmla="*/ 0 w 661015"/>
                <a:gd name="connsiteY0" fmla="*/ 0 h 1169753"/>
                <a:gd name="connsiteX1" fmla="*/ 562694 w 661015"/>
                <a:gd name="connsiteY1" fmla="*/ 0 h 1169753"/>
                <a:gd name="connsiteX2" fmla="*/ 546213 w 661015"/>
                <a:gd name="connsiteY2" fmla="*/ 27016 h 1169753"/>
                <a:gd name="connsiteX3" fmla="*/ 586523 w 661015"/>
                <a:gd name="connsiteY3" fmla="*/ 261600 h 1169753"/>
                <a:gd name="connsiteX4" fmla="*/ 586523 w 661015"/>
                <a:gd name="connsiteY4" fmla="*/ 862134 h 1169753"/>
                <a:gd name="connsiteX5" fmla="*/ 586523 w 661015"/>
                <a:gd name="connsiteY5" fmla="*/ 1162401 h 1169753"/>
                <a:gd name="connsiteX6" fmla="*/ 582080 w 661015"/>
                <a:gd name="connsiteY6" fmla="*/ 1169753 h 1169753"/>
                <a:gd name="connsiteX7" fmla="*/ 574409 w 661015"/>
                <a:gd name="connsiteY7" fmla="*/ 1138654 h 1169753"/>
                <a:gd name="connsiteX8" fmla="*/ 362088 w 661015"/>
                <a:gd name="connsiteY8" fmla="*/ 926333 h 1169753"/>
                <a:gd name="connsiteX9" fmla="*/ 35431 w 661015"/>
                <a:gd name="connsiteY9" fmla="*/ 509867 h 1169753"/>
                <a:gd name="connsiteX10" fmla="*/ 0 w 661015"/>
                <a:gd name="connsiteY10" fmla="*/ 501944 h 1169753"/>
                <a:gd name="connsiteX11" fmla="*/ 0 w 661015"/>
                <a:gd name="connsiteY11" fmla="*/ 0 h 1169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661015" h="1169753">
                  <a:moveTo>
                    <a:pt x="0" y="0"/>
                  </a:moveTo>
                  <a:lnTo>
                    <a:pt x="562694" y="0"/>
                  </a:lnTo>
                  <a:lnTo>
                    <a:pt x="546213" y="27016"/>
                  </a:lnTo>
                  <a:cubicBezTo>
                    <a:pt x="503048" y="105210"/>
                    <a:pt x="485722" y="183405"/>
                    <a:pt x="586523" y="261600"/>
                  </a:cubicBezTo>
                  <a:cubicBezTo>
                    <a:pt x="844572" y="461778"/>
                    <a:pt x="328474" y="661956"/>
                    <a:pt x="586523" y="862134"/>
                  </a:cubicBezTo>
                  <a:cubicBezTo>
                    <a:pt x="715548" y="962223"/>
                    <a:pt x="651035" y="1062312"/>
                    <a:pt x="586523" y="1162401"/>
                  </a:cubicBezTo>
                  <a:lnTo>
                    <a:pt x="582080" y="1169753"/>
                  </a:lnTo>
                  <a:lnTo>
                    <a:pt x="574409" y="1138654"/>
                  </a:lnTo>
                  <a:cubicBezTo>
                    <a:pt x="549252" y="1022264"/>
                    <a:pt x="524096" y="905873"/>
                    <a:pt x="362088" y="926333"/>
                  </a:cubicBezTo>
                  <a:cubicBezTo>
                    <a:pt x="78574" y="962140"/>
                    <a:pt x="214168" y="578838"/>
                    <a:pt x="35431" y="509867"/>
                  </a:cubicBezTo>
                  <a:lnTo>
                    <a:pt x="0" y="50194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43" name="フリーフォーム: 図形 742">
              <a:extLst>
                <a:ext uri="{FF2B5EF4-FFF2-40B4-BE49-F238E27FC236}">
                  <a16:creationId xmlns:a16="http://schemas.microsoft.com/office/drawing/2014/main" id="{2FF7E305-1209-A5B4-D589-E44F9C79904E}"/>
                </a:ext>
              </a:extLst>
            </p:cNvPr>
            <p:cNvSpPr/>
            <p:nvPr/>
          </p:nvSpPr>
          <p:spPr bwMode="auto">
            <a:xfrm>
              <a:off x="11940722" y="2422255"/>
              <a:ext cx="572607" cy="532610"/>
            </a:xfrm>
            <a:custGeom>
              <a:avLst/>
              <a:gdLst>
                <a:gd name="connsiteX0" fmla="*/ 572607 w 572607"/>
                <a:gd name="connsiteY0" fmla="*/ 0 h 532610"/>
                <a:gd name="connsiteX1" fmla="*/ 572607 w 572607"/>
                <a:gd name="connsiteY1" fmla="*/ 459015 h 532610"/>
                <a:gd name="connsiteX2" fmla="*/ 571122 w 572607"/>
                <a:gd name="connsiteY2" fmla="*/ 458118 h 532610"/>
                <a:gd name="connsiteX3" fmla="*/ 270855 w 572607"/>
                <a:gd name="connsiteY3" fmla="*/ 458118 h 532610"/>
                <a:gd name="connsiteX4" fmla="*/ 45654 w 572607"/>
                <a:gd name="connsiteY4" fmla="*/ 503479 h 532610"/>
                <a:gd name="connsiteX5" fmla="*/ 979 w 572607"/>
                <a:gd name="connsiteY5" fmla="*/ 476483 h 532610"/>
                <a:gd name="connsiteX6" fmla="*/ 0 w 572607"/>
                <a:gd name="connsiteY6" fmla="*/ 472515 h 532610"/>
                <a:gd name="connsiteX7" fmla="*/ 11382 w 572607"/>
                <a:gd name="connsiteY7" fmla="*/ 469707 h 532610"/>
                <a:gd name="connsiteX8" fmla="*/ 223703 w 572607"/>
                <a:gd name="connsiteY8" fmla="*/ 257386 h 532610"/>
                <a:gd name="connsiteX9" fmla="*/ 521178 w 572607"/>
                <a:gd name="connsiteY9" fmla="*/ 24059 h 532610"/>
                <a:gd name="connsiteX10" fmla="*/ 572607 w 572607"/>
                <a:gd name="connsiteY10" fmla="*/ 0 h 5326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72607" h="532610">
                  <a:moveTo>
                    <a:pt x="572607" y="0"/>
                  </a:moveTo>
                  <a:lnTo>
                    <a:pt x="572607" y="459015"/>
                  </a:lnTo>
                  <a:lnTo>
                    <a:pt x="571122" y="458118"/>
                  </a:lnTo>
                  <a:cubicBezTo>
                    <a:pt x="471033" y="393606"/>
                    <a:pt x="370944" y="329094"/>
                    <a:pt x="270855" y="458118"/>
                  </a:cubicBezTo>
                  <a:cubicBezTo>
                    <a:pt x="195788" y="554887"/>
                    <a:pt x="120721" y="542791"/>
                    <a:pt x="45654" y="503479"/>
                  </a:cubicBezTo>
                  <a:lnTo>
                    <a:pt x="979" y="476483"/>
                  </a:lnTo>
                  <a:lnTo>
                    <a:pt x="0" y="472515"/>
                  </a:lnTo>
                  <a:lnTo>
                    <a:pt x="11382" y="469707"/>
                  </a:lnTo>
                  <a:cubicBezTo>
                    <a:pt x="127773" y="444550"/>
                    <a:pt x="244163" y="419394"/>
                    <a:pt x="223703" y="257386"/>
                  </a:cubicBezTo>
                  <a:cubicBezTo>
                    <a:pt x="198127" y="54876"/>
                    <a:pt x="386381" y="66197"/>
                    <a:pt x="521178" y="24059"/>
                  </a:cubicBezTo>
                  <a:lnTo>
                    <a:pt x="572607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44" name="フリーフォーム: 図形 743">
              <a:extLst>
                <a:ext uri="{FF2B5EF4-FFF2-40B4-BE49-F238E27FC236}">
                  <a16:creationId xmlns:a16="http://schemas.microsoft.com/office/drawing/2014/main" id="{B2CD5600-3D5C-08A2-6F2E-F0078D6DD40D}"/>
                </a:ext>
              </a:extLst>
            </p:cNvPr>
            <p:cNvSpPr/>
            <p:nvPr/>
          </p:nvSpPr>
          <p:spPr bwMode="auto">
            <a:xfrm>
              <a:off x="11358559" y="2805880"/>
              <a:ext cx="578195" cy="576318"/>
            </a:xfrm>
            <a:custGeom>
              <a:avLst/>
              <a:gdLst>
                <a:gd name="connsiteX0" fmla="*/ 365084 w 578195"/>
                <a:gd name="connsiteY0" fmla="*/ 783 h 576318"/>
                <a:gd name="connsiteX1" fmla="*/ 552751 w 578195"/>
                <a:gd name="connsiteY1" fmla="*/ 74493 h 576318"/>
                <a:gd name="connsiteX2" fmla="*/ 578195 w 578195"/>
                <a:gd name="connsiteY2" fmla="*/ 89868 h 576318"/>
                <a:gd name="connsiteX3" fmla="*/ 508390 w 578195"/>
                <a:gd name="connsiteY3" fmla="*/ 107087 h 576318"/>
                <a:gd name="connsiteX4" fmla="*/ 381224 w 578195"/>
                <a:gd name="connsiteY4" fmla="*/ 298403 h 576318"/>
                <a:gd name="connsiteX5" fmla="*/ 11423 w 578195"/>
                <a:gd name="connsiteY5" fmla="*/ 565565 h 576318"/>
                <a:gd name="connsiteX6" fmla="*/ 0 w 578195"/>
                <a:gd name="connsiteY6" fmla="*/ 576318 h 576318"/>
                <a:gd name="connsiteX7" fmla="*/ 0 w 578195"/>
                <a:gd name="connsiteY7" fmla="*/ 103368 h 576318"/>
                <a:gd name="connsiteX8" fmla="*/ 27283 w 578195"/>
                <a:gd name="connsiteY8" fmla="*/ 119854 h 576318"/>
                <a:gd name="connsiteX9" fmla="*/ 252484 w 578195"/>
                <a:gd name="connsiteY9" fmla="*/ 74493 h 576318"/>
                <a:gd name="connsiteX10" fmla="*/ 365084 w 578195"/>
                <a:gd name="connsiteY10" fmla="*/ 783 h 576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78195" h="576318">
                  <a:moveTo>
                    <a:pt x="365084" y="783"/>
                  </a:moveTo>
                  <a:cubicBezTo>
                    <a:pt x="427639" y="-6147"/>
                    <a:pt x="490195" y="34173"/>
                    <a:pt x="552751" y="74493"/>
                  </a:cubicBezTo>
                  <a:lnTo>
                    <a:pt x="578195" y="89868"/>
                  </a:lnTo>
                  <a:lnTo>
                    <a:pt x="508390" y="107087"/>
                  </a:lnTo>
                  <a:cubicBezTo>
                    <a:pt x="427512" y="132370"/>
                    <a:pt x="365879" y="176897"/>
                    <a:pt x="381224" y="298403"/>
                  </a:cubicBezTo>
                  <a:cubicBezTo>
                    <a:pt x="411915" y="541415"/>
                    <a:pt x="134690" y="476511"/>
                    <a:pt x="11423" y="565565"/>
                  </a:cubicBezTo>
                  <a:lnTo>
                    <a:pt x="0" y="576318"/>
                  </a:lnTo>
                  <a:lnTo>
                    <a:pt x="0" y="103368"/>
                  </a:lnTo>
                  <a:lnTo>
                    <a:pt x="27283" y="119854"/>
                  </a:lnTo>
                  <a:cubicBezTo>
                    <a:pt x="102350" y="159166"/>
                    <a:pt x="177417" y="171262"/>
                    <a:pt x="252484" y="74493"/>
                  </a:cubicBezTo>
                  <a:cubicBezTo>
                    <a:pt x="290017" y="26109"/>
                    <a:pt x="327550" y="4941"/>
                    <a:pt x="365084" y="783"/>
                  </a:cubicBez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45" name="フリーフォーム: 図形 744">
              <a:extLst>
                <a:ext uri="{FF2B5EF4-FFF2-40B4-BE49-F238E27FC236}">
                  <a16:creationId xmlns:a16="http://schemas.microsoft.com/office/drawing/2014/main" id="{34CDBD0E-5CAD-471A-F777-C96FD671C0EE}"/>
                </a:ext>
              </a:extLst>
            </p:cNvPr>
            <p:cNvSpPr/>
            <p:nvPr/>
          </p:nvSpPr>
          <p:spPr bwMode="auto">
            <a:xfrm>
              <a:off x="11870588" y="2897118"/>
              <a:ext cx="642740" cy="1134419"/>
            </a:xfrm>
            <a:custGeom>
              <a:avLst/>
              <a:gdLst>
                <a:gd name="connsiteX0" fmla="*/ 68430 w 642740"/>
                <a:gd name="connsiteY0" fmla="*/ 0 h 1134419"/>
                <a:gd name="connsiteX1" fmla="*/ 71112 w 642740"/>
                <a:gd name="connsiteY1" fmla="*/ 1621 h 1134419"/>
                <a:gd name="connsiteX2" fmla="*/ 83385 w 642740"/>
                <a:gd name="connsiteY2" fmla="*/ 51374 h 1134419"/>
                <a:gd name="connsiteX3" fmla="*/ 274700 w 642740"/>
                <a:gd name="connsiteY3" fmla="*/ 178540 h 1134419"/>
                <a:gd name="connsiteX4" fmla="*/ 601358 w 642740"/>
                <a:gd name="connsiteY4" fmla="*/ 595006 h 1134419"/>
                <a:gd name="connsiteX5" fmla="*/ 642740 w 642740"/>
                <a:gd name="connsiteY5" fmla="*/ 604261 h 1134419"/>
                <a:gd name="connsiteX6" fmla="*/ 642740 w 642740"/>
                <a:gd name="connsiteY6" fmla="*/ 1134419 h 1134419"/>
                <a:gd name="connsiteX7" fmla="*/ 108704 w 642740"/>
                <a:gd name="connsiteY7" fmla="*/ 1134419 h 1134419"/>
                <a:gd name="connsiteX8" fmla="*/ 119853 w 642740"/>
                <a:gd name="connsiteY8" fmla="*/ 1115969 h 1134419"/>
                <a:gd name="connsiteX9" fmla="*/ 74493 w 642740"/>
                <a:gd name="connsiteY9" fmla="*/ 890768 h 1134419"/>
                <a:gd name="connsiteX10" fmla="*/ 74493 w 642740"/>
                <a:gd name="connsiteY10" fmla="*/ 290234 h 1134419"/>
                <a:gd name="connsiteX11" fmla="*/ 29133 w 642740"/>
                <a:gd name="connsiteY11" fmla="*/ 65033 h 1134419"/>
                <a:gd name="connsiteX12" fmla="*/ 68430 w 642740"/>
                <a:gd name="connsiteY12" fmla="*/ 0 h 11344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642740" h="1134419">
                  <a:moveTo>
                    <a:pt x="68430" y="0"/>
                  </a:moveTo>
                  <a:lnTo>
                    <a:pt x="71112" y="1621"/>
                  </a:lnTo>
                  <a:lnTo>
                    <a:pt x="83385" y="51374"/>
                  </a:lnTo>
                  <a:cubicBezTo>
                    <a:pt x="108667" y="132253"/>
                    <a:pt x="153194" y="193886"/>
                    <a:pt x="274700" y="178540"/>
                  </a:cubicBezTo>
                  <a:cubicBezTo>
                    <a:pt x="558214" y="142734"/>
                    <a:pt x="422621" y="526036"/>
                    <a:pt x="601358" y="595006"/>
                  </a:cubicBezTo>
                  <a:lnTo>
                    <a:pt x="642740" y="604261"/>
                  </a:lnTo>
                  <a:lnTo>
                    <a:pt x="642740" y="1134419"/>
                  </a:lnTo>
                  <a:lnTo>
                    <a:pt x="108704" y="1134419"/>
                  </a:lnTo>
                  <a:lnTo>
                    <a:pt x="119853" y="1115969"/>
                  </a:lnTo>
                  <a:cubicBezTo>
                    <a:pt x="159165" y="1040902"/>
                    <a:pt x="171261" y="965835"/>
                    <a:pt x="74493" y="890768"/>
                  </a:cubicBezTo>
                  <a:cubicBezTo>
                    <a:pt x="-183556" y="690590"/>
                    <a:pt x="332542" y="490412"/>
                    <a:pt x="74493" y="290234"/>
                  </a:cubicBezTo>
                  <a:cubicBezTo>
                    <a:pt x="-22275" y="215167"/>
                    <a:pt x="-10179" y="140100"/>
                    <a:pt x="29133" y="65033"/>
                  </a:cubicBezTo>
                  <a:lnTo>
                    <a:pt x="6843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844" name="グループ化 843">
            <a:extLst>
              <a:ext uri="{FF2B5EF4-FFF2-40B4-BE49-F238E27FC236}">
                <a16:creationId xmlns:a16="http://schemas.microsoft.com/office/drawing/2014/main" id="{0CCAFF0E-EA7E-E2E4-E010-25F7EA11D9BC}"/>
              </a:ext>
            </a:extLst>
          </p:cNvPr>
          <p:cNvGrpSpPr/>
          <p:nvPr/>
        </p:nvGrpSpPr>
        <p:grpSpPr>
          <a:xfrm>
            <a:off x="7232225" y="3797073"/>
            <a:ext cx="1284411" cy="2565833"/>
            <a:chOff x="10408382" y="2228850"/>
            <a:chExt cx="1154771" cy="2306855"/>
          </a:xfrm>
        </p:grpSpPr>
        <p:sp>
          <p:nvSpPr>
            <p:cNvPr id="824" name="フリーフォーム: 図形 823">
              <a:extLst>
                <a:ext uri="{FF2B5EF4-FFF2-40B4-BE49-F238E27FC236}">
                  <a16:creationId xmlns:a16="http://schemas.microsoft.com/office/drawing/2014/main" id="{DFB2A2ED-EE08-AA94-B143-7B5EDB9D7F9B}"/>
                </a:ext>
              </a:extLst>
            </p:cNvPr>
            <p:cNvSpPr/>
            <p:nvPr/>
          </p:nvSpPr>
          <p:spPr bwMode="auto">
            <a:xfrm>
              <a:off x="10408382" y="2228850"/>
              <a:ext cx="589880" cy="1170518"/>
            </a:xfrm>
            <a:custGeom>
              <a:avLst/>
              <a:gdLst>
                <a:gd name="connsiteX0" fmla="*/ 0 w 589880"/>
                <a:gd name="connsiteY0" fmla="*/ 0 h 1170518"/>
                <a:gd name="connsiteX1" fmla="*/ 118838 w 589880"/>
                <a:gd name="connsiteY1" fmla="*/ 0 h 1170518"/>
                <a:gd name="connsiteX2" fmla="*/ 112480 w 589880"/>
                <a:gd name="connsiteY2" fmla="*/ 37886 h 1170518"/>
                <a:gd name="connsiteX3" fmla="*/ 229313 w 589880"/>
                <a:gd name="connsiteY3" fmla="*/ 306874 h 1170518"/>
                <a:gd name="connsiteX4" fmla="*/ 460016 w 589880"/>
                <a:gd name="connsiteY4" fmla="*/ 861327 h 1170518"/>
                <a:gd name="connsiteX5" fmla="*/ 575368 w 589880"/>
                <a:gd name="connsiteY5" fmla="*/ 1138553 h 1170518"/>
                <a:gd name="connsiteX6" fmla="*/ 570605 w 589880"/>
                <a:gd name="connsiteY6" fmla="*/ 1170228 h 1170518"/>
                <a:gd name="connsiteX7" fmla="*/ 570213 w 589880"/>
                <a:gd name="connsiteY7" fmla="*/ 1170518 h 1170518"/>
                <a:gd name="connsiteX8" fmla="*/ 569329 w 589880"/>
                <a:gd name="connsiteY8" fmla="*/ 1170385 h 1170518"/>
                <a:gd name="connsiteX9" fmla="*/ 562639 w 589880"/>
                <a:gd name="connsiteY9" fmla="*/ 1143266 h 1170518"/>
                <a:gd name="connsiteX10" fmla="*/ 350318 w 589880"/>
                <a:gd name="connsiteY10" fmla="*/ 930945 h 1170518"/>
                <a:gd name="connsiteX11" fmla="*/ 23661 w 589880"/>
                <a:gd name="connsiteY11" fmla="*/ 514479 h 1170518"/>
                <a:gd name="connsiteX12" fmla="*/ 0 w 589880"/>
                <a:gd name="connsiteY12" fmla="*/ 509188 h 1170518"/>
                <a:gd name="connsiteX13" fmla="*/ 0 w 589880"/>
                <a:gd name="connsiteY13" fmla="*/ 0 h 1170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589880" h="1170518">
                  <a:moveTo>
                    <a:pt x="0" y="0"/>
                  </a:moveTo>
                  <a:lnTo>
                    <a:pt x="118838" y="0"/>
                  </a:lnTo>
                  <a:lnTo>
                    <a:pt x="112480" y="37886"/>
                  </a:lnTo>
                  <a:cubicBezTo>
                    <a:pt x="91959" y="152292"/>
                    <a:pt x="75432" y="265035"/>
                    <a:pt x="229313" y="306874"/>
                  </a:cubicBezTo>
                  <a:cubicBezTo>
                    <a:pt x="544462" y="392558"/>
                    <a:pt x="144867" y="775642"/>
                    <a:pt x="460016" y="861327"/>
                  </a:cubicBezTo>
                  <a:cubicBezTo>
                    <a:pt x="617590" y="904169"/>
                    <a:pt x="596479" y="1021361"/>
                    <a:pt x="575368" y="1138553"/>
                  </a:cubicBezTo>
                  <a:lnTo>
                    <a:pt x="570605" y="1170228"/>
                  </a:lnTo>
                  <a:lnTo>
                    <a:pt x="570213" y="1170518"/>
                  </a:lnTo>
                  <a:lnTo>
                    <a:pt x="569329" y="1170385"/>
                  </a:lnTo>
                  <a:lnTo>
                    <a:pt x="562639" y="1143266"/>
                  </a:lnTo>
                  <a:cubicBezTo>
                    <a:pt x="537482" y="1026876"/>
                    <a:pt x="512326" y="910485"/>
                    <a:pt x="350318" y="930945"/>
                  </a:cubicBezTo>
                  <a:cubicBezTo>
                    <a:pt x="66804" y="966752"/>
                    <a:pt x="202398" y="583450"/>
                    <a:pt x="23661" y="514479"/>
                  </a:cubicBezTo>
                  <a:lnTo>
                    <a:pt x="0" y="50918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23" name="フリーフォーム: 図形 822">
              <a:extLst>
                <a:ext uri="{FF2B5EF4-FFF2-40B4-BE49-F238E27FC236}">
                  <a16:creationId xmlns:a16="http://schemas.microsoft.com/office/drawing/2014/main" id="{AE7681D3-EFEE-B7B5-F833-5A4323A63B2A}"/>
                </a:ext>
              </a:extLst>
            </p:cNvPr>
            <p:cNvSpPr/>
            <p:nvPr/>
          </p:nvSpPr>
          <p:spPr bwMode="auto">
            <a:xfrm>
              <a:off x="10908643" y="2228850"/>
              <a:ext cx="606777" cy="1167286"/>
            </a:xfrm>
            <a:custGeom>
              <a:avLst/>
              <a:gdLst>
                <a:gd name="connsiteX0" fmla="*/ 53478 w 606777"/>
                <a:gd name="connsiteY0" fmla="*/ 0 h 1167286"/>
                <a:gd name="connsiteX1" fmla="*/ 606777 w 606777"/>
                <a:gd name="connsiteY1" fmla="*/ 0 h 1167286"/>
                <a:gd name="connsiteX2" fmla="*/ 584622 w 606777"/>
                <a:gd name="connsiteY2" fmla="*/ 19342 h 1167286"/>
                <a:gd name="connsiteX3" fmla="*/ 420642 w 606777"/>
                <a:gd name="connsiteY3" fmla="*/ 332343 h 1167286"/>
                <a:gd name="connsiteX4" fmla="*/ 191716 w 606777"/>
                <a:gd name="connsiteY4" fmla="*/ 887531 h 1167286"/>
                <a:gd name="connsiteX5" fmla="*/ 77254 w 606777"/>
                <a:gd name="connsiteY5" fmla="*/ 1165125 h 1167286"/>
                <a:gd name="connsiteX6" fmla="*/ 74328 w 606777"/>
                <a:gd name="connsiteY6" fmla="*/ 1167286 h 1167286"/>
                <a:gd name="connsiteX7" fmla="*/ 74493 w 606777"/>
                <a:gd name="connsiteY7" fmla="*/ 1167013 h 1167286"/>
                <a:gd name="connsiteX8" fmla="*/ 74493 w 606777"/>
                <a:gd name="connsiteY8" fmla="*/ 866746 h 1167286"/>
                <a:gd name="connsiteX9" fmla="*/ 74493 w 606777"/>
                <a:gd name="connsiteY9" fmla="*/ 266212 h 1167286"/>
                <a:gd name="connsiteX10" fmla="*/ 34183 w 606777"/>
                <a:gd name="connsiteY10" fmla="*/ 31628 h 1167286"/>
                <a:gd name="connsiteX11" fmla="*/ 53478 w 606777"/>
                <a:gd name="connsiteY11" fmla="*/ 0 h 11672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606777" h="1167286">
                  <a:moveTo>
                    <a:pt x="53478" y="0"/>
                  </a:moveTo>
                  <a:lnTo>
                    <a:pt x="606777" y="0"/>
                  </a:lnTo>
                  <a:lnTo>
                    <a:pt x="584622" y="19342"/>
                  </a:lnTo>
                  <a:cubicBezTo>
                    <a:pt x="476212" y="101513"/>
                    <a:pt x="325570" y="166269"/>
                    <a:pt x="420642" y="332343"/>
                  </a:cubicBezTo>
                  <a:cubicBezTo>
                    <a:pt x="582898" y="615774"/>
                    <a:pt x="29460" y="604099"/>
                    <a:pt x="191716" y="887531"/>
                  </a:cubicBezTo>
                  <a:cubicBezTo>
                    <a:pt x="272844" y="1029247"/>
                    <a:pt x="175049" y="1097186"/>
                    <a:pt x="77254" y="1165125"/>
                  </a:cubicBezTo>
                  <a:lnTo>
                    <a:pt x="74328" y="1167286"/>
                  </a:lnTo>
                  <a:lnTo>
                    <a:pt x="74493" y="1167013"/>
                  </a:lnTo>
                  <a:cubicBezTo>
                    <a:pt x="139005" y="1066924"/>
                    <a:pt x="203518" y="966835"/>
                    <a:pt x="74493" y="866746"/>
                  </a:cubicBezTo>
                  <a:cubicBezTo>
                    <a:pt x="-183556" y="666568"/>
                    <a:pt x="332542" y="466390"/>
                    <a:pt x="74493" y="266212"/>
                  </a:cubicBezTo>
                  <a:cubicBezTo>
                    <a:pt x="-26308" y="188017"/>
                    <a:pt x="-8982" y="109822"/>
                    <a:pt x="34183" y="31628"/>
                  </a:cubicBezTo>
                  <a:lnTo>
                    <a:pt x="53478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02" name="フリーフォーム: 図形 801">
              <a:extLst>
                <a:ext uri="{FF2B5EF4-FFF2-40B4-BE49-F238E27FC236}">
                  <a16:creationId xmlns:a16="http://schemas.microsoft.com/office/drawing/2014/main" id="{3E5B9434-0E47-7B08-5984-2076F8777942}"/>
                </a:ext>
              </a:extLst>
            </p:cNvPr>
            <p:cNvSpPr/>
            <p:nvPr/>
          </p:nvSpPr>
          <p:spPr bwMode="auto">
            <a:xfrm>
              <a:off x="10989240" y="2925529"/>
              <a:ext cx="573912" cy="490146"/>
            </a:xfrm>
            <a:custGeom>
              <a:avLst/>
              <a:gdLst>
                <a:gd name="connsiteX0" fmla="*/ 573912 w 573912"/>
                <a:gd name="connsiteY0" fmla="*/ 0 h 490146"/>
                <a:gd name="connsiteX1" fmla="*/ 573912 w 573912"/>
                <a:gd name="connsiteY1" fmla="*/ 247663 h 490146"/>
                <a:gd name="connsiteX2" fmla="*/ 555741 w 573912"/>
                <a:gd name="connsiteY2" fmla="*/ 244930 h 490146"/>
                <a:gd name="connsiteX3" fmla="*/ 278514 w 573912"/>
                <a:gd name="connsiteY3" fmla="*/ 360282 h 490146"/>
                <a:gd name="connsiteX4" fmla="*/ 1288 w 573912"/>
                <a:gd name="connsiteY4" fmla="*/ 475633 h 490146"/>
                <a:gd name="connsiteX5" fmla="*/ 0 w 573912"/>
                <a:gd name="connsiteY5" fmla="*/ 475439 h 490146"/>
                <a:gd name="connsiteX6" fmla="*/ 917 w 573912"/>
                <a:gd name="connsiteY6" fmla="*/ 475213 h 490146"/>
                <a:gd name="connsiteX7" fmla="*/ 213238 w 573912"/>
                <a:gd name="connsiteY7" fmla="*/ 262892 h 490146"/>
                <a:gd name="connsiteX8" fmla="*/ 510713 w 573912"/>
                <a:gd name="connsiteY8" fmla="*/ 29565 h 490146"/>
                <a:gd name="connsiteX9" fmla="*/ 573912 w 573912"/>
                <a:gd name="connsiteY9" fmla="*/ 0 h 490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73912" h="490146">
                  <a:moveTo>
                    <a:pt x="573912" y="0"/>
                  </a:moveTo>
                  <a:lnTo>
                    <a:pt x="573912" y="247663"/>
                  </a:lnTo>
                  <a:lnTo>
                    <a:pt x="555741" y="244930"/>
                  </a:lnTo>
                  <a:cubicBezTo>
                    <a:pt x="438549" y="223819"/>
                    <a:pt x="321356" y="202707"/>
                    <a:pt x="278514" y="360282"/>
                  </a:cubicBezTo>
                  <a:cubicBezTo>
                    <a:pt x="235672" y="517857"/>
                    <a:pt x="118480" y="496745"/>
                    <a:pt x="1288" y="475633"/>
                  </a:cubicBezTo>
                  <a:lnTo>
                    <a:pt x="0" y="475439"/>
                  </a:lnTo>
                  <a:lnTo>
                    <a:pt x="917" y="475213"/>
                  </a:lnTo>
                  <a:cubicBezTo>
                    <a:pt x="117308" y="450056"/>
                    <a:pt x="233698" y="424900"/>
                    <a:pt x="213238" y="262892"/>
                  </a:cubicBezTo>
                  <a:cubicBezTo>
                    <a:pt x="187662" y="60382"/>
                    <a:pt x="375916" y="71703"/>
                    <a:pt x="510713" y="29565"/>
                  </a:cubicBezTo>
                  <a:lnTo>
                    <a:pt x="573912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00" name="フリーフォーム: 図形 799">
              <a:extLst>
                <a:ext uri="{FF2B5EF4-FFF2-40B4-BE49-F238E27FC236}">
                  <a16:creationId xmlns:a16="http://schemas.microsoft.com/office/drawing/2014/main" id="{DB2A3497-FD7E-6A3F-BCA6-59E4E38DC150}"/>
                </a:ext>
              </a:extLst>
            </p:cNvPr>
            <p:cNvSpPr/>
            <p:nvPr/>
          </p:nvSpPr>
          <p:spPr bwMode="auto">
            <a:xfrm>
              <a:off x="10408382" y="3154557"/>
              <a:ext cx="566510" cy="309089"/>
            </a:xfrm>
            <a:custGeom>
              <a:avLst/>
              <a:gdLst>
                <a:gd name="connsiteX0" fmla="*/ 0 w 566510"/>
                <a:gd name="connsiteY0" fmla="*/ 0 h 309089"/>
                <a:gd name="connsiteX1" fmla="*/ 45767 w 566510"/>
                <a:gd name="connsiteY1" fmla="*/ 61967 h 309089"/>
                <a:gd name="connsiteX2" fmla="*/ 271255 w 566510"/>
                <a:gd name="connsiteY2" fmla="*/ 105879 h 309089"/>
                <a:gd name="connsiteX3" fmla="*/ 548849 w 566510"/>
                <a:gd name="connsiteY3" fmla="*/ 220342 h 309089"/>
                <a:gd name="connsiteX4" fmla="*/ 566510 w 566510"/>
                <a:gd name="connsiteY4" fmla="*/ 244255 h 309089"/>
                <a:gd name="connsiteX5" fmla="*/ 553801 w 566510"/>
                <a:gd name="connsiteY5" fmla="*/ 242344 h 309089"/>
                <a:gd name="connsiteX6" fmla="*/ 540981 w 566510"/>
                <a:gd name="connsiteY6" fmla="*/ 234597 h 309089"/>
                <a:gd name="connsiteX7" fmla="*/ 240714 w 566510"/>
                <a:gd name="connsiteY7" fmla="*/ 234597 h 309089"/>
                <a:gd name="connsiteX8" fmla="*/ 15513 w 566510"/>
                <a:gd name="connsiteY8" fmla="*/ 279958 h 309089"/>
                <a:gd name="connsiteX9" fmla="*/ 0 w 566510"/>
                <a:gd name="connsiteY9" fmla="*/ 270584 h 309089"/>
                <a:gd name="connsiteX10" fmla="*/ 0 w 566510"/>
                <a:gd name="connsiteY10" fmla="*/ 0 h 3090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66510" h="309089">
                  <a:moveTo>
                    <a:pt x="0" y="0"/>
                  </a:moveTo>
                  <a:lnTo>
                    <a:pt x="45767" y="61967"/>
                  </a:lnTo>
                  <a:cubicBezTo>
                    <a:pt x="100180" y="126927"/>
                    <a:pt x="164968" y="166725"/>
                    <a:pt x="271255" y="105879"/>
                  </a:cubicBezTo>
                  <a:cubicBezTo>
                    <a:pt x="412970" y="24751"/>
                    <a:pt x="480910" y="122547"/>
                    <a:pt x="548849" y="220342"/>
                  </a:cubicBezTo>
                  <a:lnTo>
                    <a:pt x="566510" y="244255"/>
                  </a:lnTo>
                  <a:lnTo>
                    <a:pt x="553801" y="242344"/>
                  </a:lnTo>
                  <a:lnTo>
                    <a:pt x="540981" y="234597"/>
                  </a:lnTo>
                  <a:cubicBezTo>
                    <a:pt x="440892" y="170085"/>
                    <a:pt x="340802" y="105573"/>
                    <a:pt x="240714" y="234597"/>
                  </a:cubicBezTo>
                  <a:cubicBezTo>
                    <a:pt x="165647" y="331366"/>
                    <a:pt x="90580" y="319270"/>
                    <a:pt x="15513" y="279958"/>
                  </a:cubicBezTo>
                  <a:lnTo>
                    <a:pt x="0" y="27058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94" name="フリーフォーム: 図形 793">
              <a:extLst>
                <a:ext uri="{FF2B5EF4-FFF2-40B4-BE49-F238E27FC236}">
                  <a16:creationId xmlns:a16="http://schemas.microsoft.com/office/drawing/2014/main" id="{4F8ADF98-245E-388A-2834-28EE974AB1B5}"/>
                </a:ext>
              </a:extLst>
            </p:cNvPr>
            <p:cNvSpPr/>
            <p:nvPr/>
          </p:nvSpPr>
          <p:spPr bwMode="auto">
            <a:xfrm>
              <a:off x="10982588" y="3314661"/>
              <a:ext cx="580564" cy="357853"/>
            </a:xfrm>
            <a:custGeom>
              <a:avLst/>
              <a:gdLst>
                <a:gd name="connsiteX0" fmla="*/ 379642 w 580564"/>
                <a:gd name="connsiteY0" fmla="*/ 783 h 357853"/>
                <a:gd name="connsiteX1" fmla="*/ 567309 w 580564"/>
                <a:gd name="connsiteY1" fmla="*/ 74493 h 357853"/>
                <a:gd name="connsiteX2" fmla="*/ 580564 w 580564"/>
                <a:gd name="connsiteY2" fmla="*/ 82503 h 357853"/>
                <a:gd name="connsiteX3" fmla="*/ 580564 w 580564"/>
                <a:gd name="connsiteY3" fmla="*/ 357853 h 357853"/>
                <a:gd name="connsiteX4" fmla="*/ 529832 w 580564"/>
                <a:gd name="connsiteY4" fmla="*/ 289164 h 357853"/>
                <a:gd name="connsiteX5" fmla="*/ 252237 w 580564"/>
                <a:gd name="connsiteY5" fmla="*/ 174700 h 357853"/>
                <a:gd name="connsiteX6" fmla="*/ 26750 w 580564"/>
                <a:gd name="connsiteY6" fmla="*/ 130789 h 357853"/>
                <a:gd name="connsiteX7" fmla="*/ 0 w 580564"/>
                <a:gd name="connsiteY7" fmla="*/ 94570 h 357853"/>
                <a:gd name="connsiteX8" fmla="*/ 41841 w 580564"/>
                <a:gd name="connsiteY8" fmla="*/ 119854 h 357853"/>
                <a:gd name="connsiteX9" fmla="*/ 267042 w 580564"/>
                <a:gd name="connsiteY9" fmla="*/ 74493 h 357853"/>
                <a:gd name="connsiteX10" fmla="*/ 379642 w 580564"/>
                <a:gd name="connsiteY10" fmla="*/ 783 h 3578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80564" h="357853">
                  <a:moveTo>
                    <a:pt x="379642" y="783"/>
                  </a:moveTo>
                  <a:cubicBezTo>
                    <a:pt x="442198" y="-6147"/>
                    <a:pt x="504754" y="34173"/>
                    <a:pt x="567309" y="74493"/>
                  </a:cubicBezTo>
                  <a:lnTo>
                    <a:pt x="580564" y="82503"/>
                  </a:lnTo>
                  <a:lnTo>
                    <a:pt x="580564" y="357853"/>
                  </a:lnTo>
                  <a:lnTo>
                    <a:pt x="529832" y="289164"/>
                  </a:lnTo>
                  <a:cubicBezTo>
                    <a:pt x="461893" y="191368"/>
                    <a:pt x="393954" y="93573"/>
                    <a:pt x="252237" y="174700"/>
                  </a:cubicBezTo>
                  <a:cubicBezTo>
                    <a:pt x="145950" y="235547"/>
                    <a:pt x="81162" y="195748"/>
                    <a:pt x="26750" y="130789"/>
                  </a:cubicBezTo>
                  <a:lnTo>
                    <a:pt x="0" y="94570"/>
                  </a:lnTo>
                  <a:lnTo>
                    <a:pt x="41841" y="119854"/>
                  </a:lnTo>
                  <a:cubicBezTo>
                    <a:pt x="116908" y="159166"/>
                    <a:pt x="191975" y="171262"/>
                    <a:pt x="267042" y="74493"/>
                  </a:cubicBezTo>
                  <a:cubicBezTo>
                    <a:pt x="304575" y="26109"/>
                    <a:pt x="342109" y="4941"/>
                    <a:pt x="379642" y="783"/>
                  </a:cubicBez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91" name="フリーフォーム: 図形 790">
              <a:extLst>
                <a:ext uri="{FF2B5EF4-FFF2-40B4-BE49-F238E27FC236}">
                  <a16:creationId xmlns:a16="http://schemas.microsoft.com/office/drawing/2014/main" id="{566963FA-F651-8465-EDB9-F35751167198}"/>
                </a:ext>
              </a:extLst>
            </p:cNvPr>
            <p:cNvSpPr/>
            <p:nvPr/>
          </p:nvSpPr>
          <p:spPr bwMode="auto">
            <a:xfrm>
              <a:off x="10408383" y="3386649"/>
              <a:ext cx="564665" cy="493414"/>
            </a:xfrm>
            <a:custGeom>
              <a:avLst/>
              <a:gdLst>
                <a:gd name="connsiteX0" fmla="*/ 454226 w 564665"/>
                <a:gd name="connsiteY0" fmla="*/ 186 h 493414"/>
                <a:gd name="connsiteX1" fmla="*/ 495414 w 564665"/>
                <a:gd name="connsiteY1" fmla="*/ 1471 h 493414"/>
                <a:gd name="connsiteX2" fmla="*/ 553801 w 564665"/>
                <a:gd name="connsiteY2" fmla="*/ 10251 h 493414"/>
                <a:gd name="connsiteX3" fmla="*/ 564665 w 564665"/>
                <a:gd name="connsiteY3" fmla="*/ 16816 h 493414"/>
                <a:gd name="connsiteX4" fmla="*/ 561621 w 564665"/>
                <a:gd name="connsiteY4" fmla="*/ 19065 h 493414"/>
                <a:gd name="connsiteX5" fmla="*/ 496620 w 564665"/>
                <a:gd name="connsiteY5" fmla="*/ 35098 h 493414"/>
                <a:gd name="connsiteX6" fmla="*/ 369454 w 564665"/>
                <a:gd name="connsiteY6" fmla="*/ 226414 h 493414"/>
                <a:gd name="connsiteX7" fmla="*/ 71978 w 564665"/>
                <a:gd name="connsiteY7" fmla="*/ 459741 h 493414"/>
                <a:gd name="connsiteX8" fmla="*/ 0 w 564665"/>
                <a:gd name="connsiteY8" fmla="*/ 493414 h 493414"/>
                <a:gd name="connsiteX9" fmla="*/ 0 w 564665"/>
                <a:gd name="connsiteY9" fmla="*/ 241052 h 493414"/>
                <a:gd name="connsiteX10" fmla="*/ 27693 w 564665"/>
                <a:gd name="connsiteY10" fmla="*/ 245216 h 493414"/>
                <a:gd name="connsiteX11" fmla="*/ 304920 w 564665"/>
                <a:gd name="connsiteY11" fmla="*/ 129865 h 493414"/>
                <a:gd name="connsiteX12" fmla="*/ 454226 w 564665"/>
                <a:gd name="connsiteY12" fmla="*/ 186 h 4934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64665" h="493414">
                  <a:moveTo>
                    <a:pt x="454226" y="186"/>
                  </a:moveTo>
                  <a:cubicBezTo>
                    <a:pt x="467568" y="-316"/>
                    <a:pt x="481346" y="229"/>
                    <a:pt x="495414" y="1471"/>
                  </a:cubicBezTo>
                  <a:lnTo>
                    <a:pt x="553801" y="10251"/>
                  </a:lnTo>
                  <a:lnTo>
                    <a:pt x="564665" y="16816"/>
                  </a:lnTo>
                  <a:lnTo>
                    <a:pt x="561621" y="19065"/>
                  </a:lnTo>
                  <a:lnTo>
                    <a:pt x="496620" y="35098"/>
                  </a:lnTo>
                  <a:cubicBezTo>
                    <a:pt x="415742" y="60381"/>
                    <a:pt x="354109" y="104908"/>
                    <a:pt x="369454" y="226414"/>
                  </a:cubicBezTo>
                  <a:cubicBezTo>
                    <a:pt x="395030" y="428924"/>
                    <a:pt x="206775" y="417604"/>
                    <a:pt x="71978" y="459741"/>
                  </a:cubicBezTo>
                  <a:lnTo>
                    <a:pt x="0" y="493414"/>
                  </a:lnTo>
                  <a:lnTo>
                    <a:pt x="0" y="241052"/>
                  </a:lnTo>
                  <a:lnTo>
                    <a:pt x="27693" y="245216"/>
                  </a:lnTo>
                  <a:cubicBezTo>
                    <a:pt x="144885" y="266328"/>
                    <a:pt x="262078" y="287440"/>
                    <a:pt x="304920" y="129865"/>
                  </a:cubicBezTo>
                  <a:cubicBezTo>
                    <a:pt x="331696" y="31381"/>
                    <a:pt x="387515" y="2696"/>
                    <a:pt x="454226" y="186"/>
                  </a:cubicBez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55" name="フリーフォーム: 図形 754">
              <a:extLst>
                <a:ext uri="{FF2B5EF4-FFF2-40B4-BE49-F238E27FC236}">
                  <a16:creationId xmlns:a16="http://schemas.microsoft.com/office/drawing/2014/main" id="{17A677EC-C77F-7273-83E0-131087A68F69}"/>
                </a:ext>
              </a:extLst>
            </p:cNvPr>
            <p:cNvSpPr/>
            <p:nvPr/>
          </p:nvSpPr>
          <p:spPr bwMode="auto">
            <a:xfrm>
              <a:off x="10485597" y="3404528"/>
              <a:ext cx="572030" cy="1131176"/>
            </a:xfrm>
            <a:custGeom>
              <a:avLst/>
              <a:gdLst>
                <a:gd name="connsiteX0" fmla="*/ 489210 w 572030"/>
                <a:gd name="connsiteY0" fmla="*/ 0 h 1131176"/>
                <a:gd name="connsiteX1" fmla="*/ 491475 w 572030"/>
                <a:gd name="connsiteY1" fmla="*/ 1369 h 1131176"/>
                <a:gd name="connsiteX2" fmla="*/ 452178 w 572030"/>
                <a:gd name="connsiteY2" fmla="*/ 66402 h 1131176"/>
                <a:gd name="connsiteX3" fmla="*/ 497538 w 572030"/>
                <a:gd name="connsiteY3" fmla="*/ 291603 h 1131176"/>
                <a:gd name="connsiteX4" fmla="*/ 497538 w 572030"/>
                <a:gd name="connsiteY4" fmla="*/ 892137 h 1131176"/>
                <a:gd name="connsiteX5" fmla="*/ 542898 w 572030"/>
                <a:gd name="connsiteY5" fmla="*/ 1117338 h 1131176"/>
                <a:gd name="connsiteX6" fmla="*/ 534536 w 572030"/>
                <a:gd name="connsiteY6" fmla="*/ 1131176 h 1131176"/>
                <a:gd name="connsiteX7" fmla="*/ 0 w 572030"/>
                <a:gd name="connsiteY7" fmla="*/ 1131176 h 1131176"/>
                <a:gd name="connsiteX8" fmla="*/ 42447 w 572030"/>
                <a:gd name="connsiteY8" fmla="*/ 1099826 h 1131176"/>
                <a:gd name="connsiteX9" fmla="*/ 156910 w 572030"/>
                <a:gd name="connsiteY9" fmla="*/ 822231 h 1131176"/>
                <a:gd name="connsiteX10" fmla="*/ 385836 w 572030"/>
                <a:gd name="connsiteY10" fmla="*/ 267042 h 1131176"/>
                <a:gd name="connsiteX11" fmla="*/ 429748 w 572030"/>
                <a:gd name="connsiteY11" fmla="*/ 41554 h 1131176"/>
                <a:gd name="connsiteX12" fmla="*/ 484406 w 572030"/>
                <a:gd name="connsiteY12" fmla="*/ 1186 h 1131176"/>
                <a:gd name="connsiteX13" fmla="*/ 489210 w 572030"/>
                <a:gd name="connsiteY13" fmla="*/ 0 h 11311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572030" h="1131176">
                  <a:moveTo>
                    <a:pt x="489210" y="0"/>
                  </a:moveTo>
                  <a:lnTo>
                    <a:pt x="491475" y="1369"/>
                  </a:lnTo>
                  <a:lnTo>
                    <a:pt x="452178" y="66402"/>
                  </a:lnTo>
                  <a:cubicBezTo>
                    <a:pt x="412866" y="141469"/>
                    <a:pt x="400770" y="216536"/>
                    <a:pt x="497538" y="291603"/>
                  </a:cubicBezTo>
                  <a:cubicBezTo>
                    <a:pt x="755587" y="491781"/>
                    <a:pt x="239489" y="691959"/>
                    <a:pt x="497538" y="892137"/>
                  </a:cubicBezTo>
                  <a:cubicBezTo>
                    <a:pt x="594306" y="967204"/>
                    <a:pt x="582210" y="1042271"/>
                    <a:pt x="542898" y="1117338"/>
                  </a:cubicBezTo>
                  <a:lnTo>
                    <a:pt x="534536" y="1131176"/>
                  </a:lnTo>
                  <a:lnTo>
                    <a:pt x="0" y="1131176"/>
                  </a:lnTo>
                  <a:lnTo>
                    <a:pt x="42447" y="1099826"/>
                  </a:lnTo>
                  <a:cubicBezTo>
                    <a:pt x="140242" y="1031887"/>
                    <a:pt x="238037" y="963948"/>
                    <a:pt x="156910" y="822231"/>
                  </a:cubicBezTo>
                  <a:cubicBezTo>
                    <a:pt x="-5346" y="538799"/>
                    <a:pt x="548091" y="550474"/>
                    <a:pt x="385836" y="267042"/>
                  </a:cubicBezTo>
                  <a:cubicBezTo>
                    <a:pt x="324990" y="160755"/>
                    <a:pt x="364788" y="95967"/>
                    <a:pt x="429748" y="41554"/>
                  </a:cubicBezTo>
                  <a:lnTo>
                    <a:pt x="484406" y="1186"/>
                  </a:lnTo>
                  <a:lnTo>
                    <a:pt x="48921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52" name="フリーフォーム: 図形 751">
              <a:extLst>
                <a:ext uri="{FF2B5EF4-FFF2-40B4-BE49-F238E27FC236}">
                  <a16:creationId xmlns:a16="http://schemas.microsoft.com/office/drawing/2014/main" id="{3446430C-F978-46EA-7EF0-AC7AA8EECD14}"/>
                </a:ext>
              </a:extLst>
            </p:cNvPr>
            <p:cNvSpPr/>
            <p:nvPr/>
          </p:nvSpPr>
          <p:spPr bwMode="auto">
            <a:xfrm>
              <a:off x="10969236" y="3406390"/>
              <a:ext cx="593916" cy="1129314"/>
            </a:xfrm>
            <a:custGeom>
              <a:avLst/>
              <a:gdLst>
                <a:gd name="connsiteX0" fmla="*/ 8652 w 593916"/>
                <a:gd name="connsiteY0" fmla="*/ 0 h 1129314"/>
                <a:gd name="connsiteX1" fmla="*/ 10518 w 593916"/>
                <a:gd name="connsiteY1" fmla="*/ 1128 h 1129314"/>
                <a:gd name="connsiteX2" fmla="*/ 22791 w 593916"/>
                <a:gd name="connsiteY2" fmla="*/ 50881 h 1129314"/>
                <a:gd name="connsiteX3" fmla="*/ 214106 w 593916"/>
                <a:gd name="connsiteY3" fmla="*/ 178047 h 1129314"/>
                <a:gd name="connsiteX4" fmla="*/ 584143 w 593916"/>
                <a:gd name="connsiteY4" fmla="*/ 604214 h 1129314"/>
                <a:gd name="connsiteX5" fmla="*/ 593916 w 593916"/>
                <a:gd name="connsiteY5" fmla="*/ 603941 h 1129314"/>
                <a:gd name="connsiteX6" fmla="*/ 593916 w 593916"/>
                <a:gd name="connsiteY6" fmla="*/ 1129314 h 1129314"/>
                <a:gd name="connsiteX7" fmla="*/ 466989 w 593916"/>
                <a:gd name="connsiteY7" fmla="*/ 1129314 h 1129314"/>
                <a:gd name="connsiteX8" fmla="*/ 475920 w 593916"/>
                <a:gd name="connsiteY8" fmla="*/ 1069919 h 1129314"/>
                <a:gd name="connsiteX9" fmla="*/ 360568 w 593916"/>
                <a:gd name="connsiteY9" fmla="*/ 792692 h 1129314"/>
                <a:gd name="connsiteX10" fmla="*/ 129865 w 593916"/>
                <a:gd name="connsiteY10" fmla="*/ 238239 h 1129314"/>
                <a:gd name="connsiteX11" fmla="*/ 1472 w 593916"/>
                <a:gd name="connsiteY11" fmla="*/ 47745 h 1129314"/>
                <a:gd name="connsiteX12" fmla="*/ 8652 w 593916"/>
                <a:gd name="connsiteY12" fmla="*/ 0 h 11293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916" h="1129314">
                  <a:moveTo>
                    <a:pt x="8652" y="0"/>
                  </a:moveTo>
                  <a:lnTo>
                    <a:pt x="10518" y="1128"/>
                  </a:lnTo>
                  <a:lnTo>
                    <a:pt x="22791" y="50881"/>
                  </a:lnTo>
                  <a:cubicBezTo>
                    <a:pt x="48073" y="131760"/>
                    <a:pt x="92600" y="193393"/>
                    <a:pt x="214106" y="178047"/>
                  </a:cubicBezTo>
                  <a:cubicBezTo>
                    <a:pt x="517871" y="139684"/>
                    <a:pt x="340518" y="582439"/>
                    <a:pt x="584143" y="604214"/>
                  </a:cubicBezTo>
                  <a:lnTo>
                    <a:pt x="593916" y="603941"/>
                  </a:lnTo>
                  <a:lnTo>
                    <a:pt x="593916" y="1129314"/>
                  </a:lnTo>
                  <a:lnTo>
                    <a:pt x="466989" y="1129314"/>
                  </a:lnTo>
                  <a:lnTo>
                    <a:pt x="475920" y="1069919"/>
                  </a:lnTo>
                  <a:cubicBezTo>
                    <a:pt x="497031" y="952727"/>
                    <a:pt x="518142" y="835535"/>
                    <a:pt x="360568" y="792692"/>
                  </a:cubicBezTo>
                  <a:cubicBezTo>
                    <a:pt x="45419" y="707008"/>
                    <a:pt x="445014" y="323924"/>
                    <a:pt x="129865" y="238239"/>
                  </a:cubicBezTo>
                  <a:cubicBezTo>
                    <a:pt x="11684" y="206108"/>
                    <a:pt x="-5986" y="132154"/>
                    <a:pt x="1472" y="47745"/>
                  </a:cubicBezTo>
                  <a:lnTo>
                    <a:pt x="8652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46" name="フリーフォーム: 図形 745">
              <a:extLst>
                <a:ext uri="{FF2B5EF4-FFF2-40B4-BE49-F238E27FC236}">
                  <a16:creationId xmlns:a16="http://schemas.microsoft.com/office/drawing/2014/main" id="{9E7DEF01-F55B-CA2C-0C5F-541B6A8A25F1}"/>
                </a:ext>
              </a:extLst>
            </p:cNvPr>
            <p:cNvSpPr/>
            <p:nvPr/>
          </p:nvSpPr>
          <p:spPr bwMode="auto">
            <a:xfrm>
              <a:off x="10507831" y="2228850"/>
              <a:ext cx="549797" cy="1170228"/>
            </a:xfrm>
            <a:custGeom>
              <a:avLst/>
              <a:gdLst>
                <a:gd name="connsiteX0" fmla="*/ 19390 w 549797"/>
                <a:gd name="connsiteY0" fmla="*/ 0 h 1170228"/>
                <a:gd name="connsiteX1" fmla="*/ 454290 w 549797"/>
                <a:gd name="connsiteY1" fmla="*/ 0 h 1170228"/>
                <a:gd name="connsiteX2" fmla="*/ 434995 w 549797"/>
                <a:gd name="connsiteY2" fmla="*/ 31628 h 1170228"/>
                <a:gd name="connsiteX3" fmla="*/ 475305 w 549797"/>
                <a:gd name="connsiteY3" fmla="*/ 266212 h 1170228"/>
                <a:gd name="connsiteX4" fmla="*/ 475305 w 549797"/>
                <a:gd name="connsiteY4" fmla="*/ 866746 h 1170228"/>
                <a:gd name="connsiteX5" fmla="*/ 475305 w 549797"/>
                <a:gd name="connsiteY5" fmla="*/ 1167013 h 1170228"/>
                <a:gd name="connsiteX6" fmla="*/ 475140 w 549797"/>
                <a:gd name="connsiteY6" fmla="*/ 1167286 h 1170228"/>
                <a:gd name="connsiteX7" fmla="*/ 471157 w 549797"/>
                <a:gd name="connsiteY7" fmla="*/ 1170228 h 1170228"/>
                <a:gd name="connsiteX8" fmla="*/ 475920 w 549797"/>
                <a:gd name="connsiteY8" fmla="*/ 1138553 h 1170228"/>
                <a:gd name="connsiteX9" fmla="*/ 360568 w 549797"/>
                <a:gd name="connsiteY9" fmla="*/ 861327 h 1170228"/>
                <a:gd name="connsiteX10" fmla="*/ 129865 w 549797"/>
                <a:gd name="connsiteY10" fmla="*/ 306874 h 1170228"/>
                <a:gd name="connsiteX11" fmla="*/ 13032 w 549797"/>
                <a:gd name="connsiteY11" fmla="*/ 37886 h 1170228"/>
                <a:gd name="connsiteX12" fmla="*/ 19390 w 549797"/>
                <a:gd name="connsiteY12" fmla="*/ 0 h 11702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49797" h="1170228">
                  <a:moveTo>
                    <a:pt x="19390" y="0"/>
                  </a:moveTo>
                  <a:lnTo>
                    <a:pt x="454290" y="0"/>
                  </a:lnTo>
                  <a:lnTo>
                    <a:pt x="434995" y="31628"/>
                  </a:lnTo>
                  <a:cubicBezTo>
                    <a:pt x="391830" y="109822"/>
                    <a:pt x="374504" y="188017"/>
                    <a:pt x="475305" y="266212"/>
                  </a:cubicBezTo>
                  <a:cubicBezTo>
                    <a:pt x="733354" y="466390"/>
                    <a:pt x="217256" y="666568"/>
                    <a:pt x="475305" y="866746"/>
                  </a:cubicBezTo>
                  <a:cubicBezTo>
                    <a:pt x="604330" y="966835"/>
                    <a:pt x="539817" y="1066924"/>
                    <a:pt x="475305" y="1167013"/>
                  </a:cubicBezTo>
                  <a:lnTo>
                    <a:pt x="475140" y="1167286"/>
                  </a:lnTo>
                  <a:lnTo>
                    <a:pt x="471157" y="1170228"/>
                  </a:lnTo>
                  <a:lnTo>
                    <a:pt x="475920" y="1138553"/>
                  </a:lnTo>
                  <a:cubicBezTo>
                    <a:pt x="497031" y="1021361"/>
                    <a:pt x="518142" y="904169"/>
                    <a:pt x="360568" y="861327"/>
                  </a:cubicBezTo>
                  <a:cubicBezTo>
                    <a:pt x="45419" y="775642"/>
                    <a:pt x="445014" y="392558"/>
                    <a:pt x="129865" y="306874"/>
                  </a:cubicBezTo>
                  <a:cubicBezTo>
                    <a:pt x="-24016" y="265035"/>
                    <a:pt x="-7489" y="152292"/>
                    <a:pt x="13032" y="37886"/>
                  </a:cubicBezTo>
                  <a:lnTo>
                    <a:pt x="1939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47" name="フリーフォーム: 図形 746">
              <a:extLst>
                <a:ext uri="{FF2B5EF4-FFF2-40B4-BE49-F238E27FC236}">
                  <a16:creationId xmlns:a16="http://schemas.microsoft.com/office/drawing/2014/main" id="{F4C88AC0-02B7-38AD-C5E9-86967A7E6B20}"/>
                </a:ext>
              </a:extLst>
            </p:cNvPr>
            <p:cNvSpPr/>
            <p:nvPr/>
          </p:nvSpPr>
          <p:spPr bwMode="auto">
            <a:xfrm>
              <a:off x="10980816" y="2228850"/>
              <a:ext cx="582336" cy="1172118"/>
            </a:xfrm>
            <a:custGeom>
              <a:avLst/>
              <a:gdLst>
                <a:gd name="connsiteX0" fmla="*/ 534603 w 582336"/>
                <a:gd name="connsiteY0" fmla="*/ 0 h 1172118"/>
                <a:gd name="connsiteX1" fmla="*/ 582336 w 582336"/>
                <a:gd name="connsiteY1" fmla="*/ 0 h 1172118"/>
                <a:gd name="connsiteX2" fmla="*/ 582336 w 582336"/>
                <a:gd name="connsiteY2" fmla="*/ 696679 h 1172118"/>
                <a:gd name="connsiteX3" fmla="*/ 519137 w 582336"/>
                <a:gd name="connsiteY3" fmla="*/ 726244 h 1172118"/>
                <a:gd name="connsiteX4" fmla="*/ 221662 w 582336"/>
                <a:gd name="connsiteY4" fmla="*/ 959571 h 1172118"/>
                <a:gd name="connsiteX5" fmla="*/ 9341 w 582336"/>
                <a:gd name="connsiteY5" fmla="*/ 1171892 h 1172118"/>
                <a:gd name="connsiteX6" fmla="*/ 8424 w 582336"/>
                <a:gd name="connsiteY6" fmla="*/ 1172118 h 1172118"/>
                <a:gd name="connsiteX7" fmla="*/ 0 w 582336"/>
                <a:gd name="connsiteY7" fmla="*/ 1170852 h 1172118"/>
                <a:gd name="connsiteX8" fmla="*/ 2154 w 582336"/>
                <a:gd name="connsiteY8" fmla="*/ 1167286 h 1172118"/>
                <a:gd name="connsiteX9" fmla="*/ 5080 w 582336"/>
                <a:gd name="connsiteY9" fmla="*/ 1165125 h 1172118"/>
                <a:gd name="connsiteX10" fmla="*/ 119542 w 582336"/>
                <a:gd name="connsiteY10" fmla="*/ 887531 h 1172118"/>
                <a:gd name="connsiteX11" fmla="*/ 348468 w 582336"/>
                <a:gd name="connsiteY11" fmla="*/ 332343 h 1172118"/>
                <a:gd name="connsiteX12" fmla="*/ 512448 w 582336"/>
                <a:gd name="connsiteY12" fmla="*/ 19342 h 1172118"/>
                <a:gd name="connsiteX13" fmla="*/ 534603 w 582336"/>
                <a:gd name="connsiteY13" fmla="*/ 0 h 11721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582336" h="1172118">
                  <a:moveTo>
                    <a:pt x="534603" y="0"/>
                  </a:moveTo>
                  <a:lnTo>
                    <a:pt x="582336" y="0"/>
                  </a:lnTo>
                  <a:lnTo>
                    <a:pt x="582336" y="696679"/>
                  </a:lnTo>
                  <a:lnTo>
                    <a:pt x="519137" y="726244"/>
                  </a:lnTo>
                  <a:cubicBezTo>
                    <a:pt x="384340" y="768382"/>
                    <a:pt x="196086" y="757061"/>
                    <a:pt x="221662" y="959571"/>
                  </a:cubicBezTo>
                  <a:cubicBezTo>
                    <a:pt x="242122" y="1121579"/>
                    <a:pt x="125732" y="1146735"/>
                    <a:pt x="9341" y="1171892"/>
                  </a:cubicBezTo>
                  <a:lnTo>
                    <a:pt x="8424" y="1172118"/>
                  </a:lnTo>
                  <a:lnTo>
                    <a:pt x="0" y="1170852"/>
                  </a:lnTo>
                  <a:lnTo>
                    <a:pt x="2154" y="1167286"/>
                  </a:lnTo>
                  <a:lnTo>
                    <a:pt x="5080" y="1165125"/>
                  </a:lnTo>
                  <a:cubicBezTo>
                    <a:pt x="102875" y="1097186"/>
                    <a:pt x="200670" y="1029247"/>
                    <a:pt x="119542" y="887531"/>
                  </a:cubicBezTo>
                  <a:cubicBezTo>
                    <a:pt x="-42714" y="604099"/>
                    <a:pt x="510724" y="615774"/>
                    <a:pt x="348468" y="332343"/>
                  </a:cubicBezTo>
                  <a:cubicBezTo>
                    <a:pt x="253396" y="166269"/>
                    <a:pt x="404038" y="101513"/>
                    <a:pt x="512448" y="19342"/>
                  </a:cubicBezTo>
                  <a:lnTo>
                    <a:pt x="534603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48" name="フリーフォーム: 図形 747">
              <a:extLst>
                <a:ext uri="{FF2B5EF4-FFF2-40B4-BE49-F238E27FC236}">
                  <a16:creationId xmlns:a16="http://schemas.microsoft.com/office/drawing/2014/main" id="{65725752-AE45-B9AA-C5F8-2D3476971A7C}"/>
                </a:ext>
              </a:extLst>
            </p:cNvPr>
            <p:cNvSpPr/>
            <p:nvPr/>
          </p:nvSpPr>
          <p:spPr bwMode="auto">
            <a:xfrm>
              <a:off x="10408383" y="2738039"/>
              <a:ext cx="569329" cy="661197"/>
            </a:xfrm>
            <a:custGeom>
              <a:avLst/>
              <a:gdLst>
                <a:gd name="connsiteX0" fmla="*/ 0 w 569329"/>
                <a:gd name="connsiteY0" fmla="*/ 0 h 661197"/>
                <a:gd name="connsiteX1" fmla="*/ 23661 w 569329"/>
                <a:gd name="connsiteY1" fmla="*/ 5291 h 661197"/>
                <a:gd name="connsiteX2" fmla="*/ 350318 w 569329"/>
                <a:gd name="connsiteY2" fmla="*/ 421757 h 661197"/>
                <a:gd name="connsiteX3" fmla="*/ 562639 w 569329"/>
                <a:gd name="connsiteY3" fmla="*/ 634078 h 661197"/>
                <a:gd name="connsiteX4" fmla="*/ 569329 w 569329"/>
                <a:gd name="connsiteY4" fmla="*/ 661197 h 661197"/>
                <a:gd name="connsiteX5" fmla="*/ 566510 w 569329"/>
                <a:gd name="connsiteY5" fmla="*/ 660773 h 661197"/>
                <a:gd name="connsiteX6" fmla="*/ 548849 w 569329"/>
                <a:gd name="connsiteY6" fmla="*/ 636860 h 661197"/>
                <a:gd name="connsiteX7" fmla="*/ 271255 w 569329"/>
                <a:gd name="connsiteY7" fmla="*/ 522397 h 661197"/>
                <a:gd name="connsiteX8" fmla="*/ 45767 w 569329"/>
                <a:gd name="connsiteY8" fmla="*/ 478485 h 661197"/>
                <a:gd name="connsiteX9" fmla="*/ 0 w 569329"/>
                <a:gd name="connsiteY9" fmla="*/ 416518 h 661197"/>
                <a:gd name="connsiteX10" fmla="*/ 0 w 569329"/>
                <a:gd name="connsiteY10" fmla="*/ 0 h 6611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69329" h="661197">
                  <a:moveTo>
                    <a:pt x="0" y="0"/>
                  </a:moveTo>
                  <a:lnTo>
                    <a:pt x="23661" y="5291"/>
                  </a:lnTo>
                  <a:cubicBezTo>
                    <a:pt x="202398" y="74262"/>
                    <a:pt x="66804" y="457564"/>
                    <a:pt x="350318" y="421757"/>
                  </a:cubicBezTo>
                  <a:cubicBezTo>
                    <a:pt x="512326" y="401297"/>
                    <a:pt x="537482" y="517688"/>
                    <a:pt x="562639" y="634078"/>
                  </a:cubicBezTo>
                  <a:lnTo>
                    <a:pt x="569329" y="661197"/>
                  </a:lnTo>
                  <a:lnTo>
                    <a:pt x="566510" y="660773"/>
                  </a:lnTo>
                  <a:lnTo>
                    <a:pt x="548849" y="636860"/>
                  </a:lnTo>
                  <a:cubicBezTo>
                    <a:pt x="480910" y="539065"/>
                    <a:pt x="412970" y="441269"/>
                    <a:pt x="271255" y="522397"/>
                  </a:cubicBezTo>
                  <a:cubicBezTo>
                    <a:pt x="164968" y="583243"/>
                    <a:pt x="100180" y="543445"/>
                    <a:pt x="45767" y="478485"/>
                  </a:cubicBezTo>
                  <a:lnTo>
                    <a:pt x="0" y="41651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49" name="フリーフォーム: 図形 748">
              <a:extLst>
                <a:ext uri="{FF2B5EF4-FFF2-40B4-BE49-F238E27FC236}">
                  <a16:creationId xmlns:a16="http://schemas.microsoft.com/office/drawing/2014/main" id="{40F64137-2BCE-C0FD-D1C2-11860A79EA61}"/>
                </a:ext>
              </a:extLst>
            </p:cNvPr>
            <p:cNvSpPr/>
            <p:nvPr/>
          </p:nvSpPr>
          <p:spPr bwMode="auto">
            <a:xfrm>
              <a:off x="10978776" y="3155947"/>
              <a:ext cx="584377" cy="307699"/>
            </a:xfrm>
            <a:custGeom>
              <a:avLst/>
              <a:gdLst>
                <a:gd name="connsiteX0" fmla="*/ 438285 w 584377"/>
                <a:gd name="connsiteY0" fmla="*/ 186 h 307699"/>
                <a:gd name="connsiteX1" fmla="*/ 566206 w 584377"/>
                <a:gd name="connsiteY1" fmla="*/ 14513 h 307699"/>
                <a:gd name="connsiteX2" fmla="*/ 584377 w 584377"/>
                <a:gd name="connsiteY2" fmla="*/ 17246 h 307699"/>
                <a:gd name="connsiteX3" fmla="*/ 584377 w 584377"/>
                <a:gd name="connsiteY3" fmla="*/ 241217 h 307699"/>
                <a:gd name="connsiteX4" fmla="*/ 571122 w 584377"/>
                <a:gd name="connsiteY4" fmla="*/ 233207 h 307699"/>
                <a:gd name="connsiteX5" fmla="*/ 270855 w 584377"/>
                <a:gd name="connsiteY5" fmla="*/ 233207 h 307699"/>
                <a:gd name="connsiteX6" fmla="*/ 45654 w 584377"/>
                <a:gd name="connsiteY6" fmla="*/ 278568 h 307699"/>
                <a:gd name="connsiteX7" fmla="*/ 3813 w 584377"/>
                <a:gd name="connsiteY7" fmla="*/ 253284 h 307699"/>
                <a:gd name="connsiteX8" fmla="*/ 192 w 584377"/>
                <a:gd name="connsiteY8" fmla="*/ 248382 h 307699"/>
                <a:gd name="connsiteX9" fmla="*/ 0 w 584377"/>
                <a:gd name="connsiteY9" fmla="*/ 247604 h 307699"/>
                <a:gd name="connsiteX10" fmla="*/ 10465 w 584377"/>
                <a:gd name="connsiteY10" fmla="*/ 245022 h 307699"/>
                <a:gd name="connsiteX11" fmla="*/ 11753 w 584377"/>
                <a:gd name="connsiteY11" fmla="*/ 245216 h 307699"/>
                <a:gd name="connsiteX12" fmla="*/ 288979 w 584377"/>
                <a:gd name="connsiteY12" fmla="*/ 129865 h 307699"/>
                <a:gd name="connsiteX13" fmla="*/ 438285 w 584377"/>
                <a:gd name="connsiteY13" fmla="*/ 186 h 3076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584377" h="307699">
                  <a:moveTo>
                    <a:pt x="438285" y="186"/>
                  </a:moveTo>
                  <a:cubicBezTo>
                    <a:pt x="478312" y="-1320"/>
                    <a:pt x="522259" y="6596"/>
                    <a:pt x="566206" y="14513"/>
                  </a:cubicBezTo>
                  <a:lnTo>
                    <a:pt x="584377" y="17246"/>
                  </a:lnTo>
                  <a:lnTo>
                    <a:pt x="584377" y="241217"/>
                  </a:lnTo>
                  <a:lnTo>
                    <a:pt x="571122" y="233207"/>
                  </a:lnTo>
                  <a:cubicBezTo>
                    <a:pt x="471033" y="168695"/>
                    <a:pt x="370944" y="104183"/>
                    <a:pt x="270855" y="233207"/>
                  </a:cubicBezTo>
                  <a:cubicBezTo>
                    <a:pt x="195788" y="329976"/>
                    <a:pt x="120721" y="317880"/>
                    <a:pt x="45654" y="278568"/>
                  </a:cubicBezTo>
                  <a:lnTo>
                    <a:pt x="3813" y="253284"/>
                  </a:lnTo>
                  <a:lnTo>
                    <a:pt x="192" y="248382"/>
                  </a:lnTo>
                  <a:lnTo>
                    <a:pt x="0" y="247604"/>
                  </a:lnTo>
                  <a:lnTo>
                    <a:pt x="10465" y="245022"/>
                  </a:lnTo>
                  <a:lnTo>
                    <a:pt x="11753" y="245216"/>
                  </a:lnTo>
                  <a:cubicBezTo>
                    <a:pt x="128945" y="266328"/>
                    <a:pt x="246137" y="287440"/>
                    <a:pt x="288979" y="129865"/>
                  </a:cubicBezTo>
                  <a:cubicBezTo>
                    <a:pt x="315756" y="31381"/>
                    <a:pt x="371575" y="2696"/>
                    <a:pt x="438285" y="186"/>
                  </a:cubicBez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50" name="フリーフォーム: 図形 749">
              <a:extLst>
                <a:ext uri="{FF2B5EF4-FFF2-40B4-BE49-F238E27FC236}">
                  <a16:creationId xmlns:a16="http://schemas.microsoft.com/office/drawing/2014/main" id="{855AFF16-CFCB-B772-5BA0-A42095BAB53B}"/>
                </a:ext>
              </a:extLst>
            </p:cNvPr>
            <p:cNvSpPr/>
            <p:nvPr/>
          </p:nvSpPr>
          <p:spPr bwMode="auto">
            <a:xfrm>
              <a:off x="10408383" y="3314660"/>
              <a:ext cx="553801" cy="331718"/>
            </a:xfrm>
            <a:custGeom>
              <a:avLst/>
              <a:gdLst>
                <a:gd name="connsiteX0" fmla="*/ 353314 w 553801"/>
                <a:gd name="connsiteY0" fmla="*/ 783 h 331718"/>
                <a:gd name="connsiteX1" fmla="*/ 540981 w 553801"/>
                <a:gd name="connsiteY1" fmla="*/ 74493 h 331718"/>
                <a:gd name="connsiteX2" fmla="*/ 553801 w 553801"/>
                <a:gd name="connsiteY2" fmla="*/ 82240 h 331718"/>
                <a:gd name="connsiteX3" fmla="*/ 495414 w 553801"/>
                <a:gd name="connsiteY3" fmla="*/ 73460 h 331718"/>
                <a:gd name="connsiteX4" fmla="*/ 304920 w 553801"/>
                <a:gd name="connsiteY4" fmla="*/ 201854 h 331718"/>
                <a:gd name="connsiteX5" fmla="*/ 27693 w 553801"/>
                <a:gd name="connsiteY5" fmla="*/ 317205 h 331718"/>
                <a:gd name="connsiteX6" fmla="*/ 0 w 553801"/>
                <a:gd name="connsiteY6" fmla="*/ 313041 h 331718"/>
                <a:gd name="connsiteX7" fmla="*/ 0 w 553801"/>
                <a:gd name="connsiteY7" fmla="*/ 110480 h 331718"/>
                <a:gd name="connsiteX8" fmla="*/ 15513 w 553801"/>
                <a:gd name="connsiteY8" fmla="*/ 119854 h 331718"/>
                <a:gd name="connsiteX9" fmla="*/ 240714 w 553801"/>
                <a:gd name="connsiteY9" fmla="*/ 74493 h 331718"/>
                <a:gd name="connsiteX10" fmla="*/ 353314 w 553801"/>
                <a:gd name="connsiteY10" fmla="*/ 783 h 3317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53801" h="331718">
                  <a:moveTo>
                    <a:pt x="353314" y="783"/>
                  </a:moveTo>
                  <a:cubicBezTo>
                    <a:pt x="415869" y="-6147"/>
                    <a:pt x="478425" y="34173"/>
                    <a:pt x="540981" y="74493"/>
                  </a:cubicBezTo>
                  <a:lnTo>
                    <a:pt x="553801" y="82240"/>
                  </a:lnTo>
                  <a:lnTo>
                    <a:pt x="495414" y="73460"/>
                  </a:lnTo>
                  <a:cubicBezTo>
                    <a:pt x="411005" y="66003"/>
                    <a:pt x="337052" y="83673"/>
                    <a:pt x="304920" y="201854"/>
                  </a:cubicBezTo>
                  <a:cubicBezTo>
                    <a:pt x="262078" y="359429"/>
                    <a:pt x="144885" y="338317"/>
                    <a:pt x="27693" y="317205"/>
                  </a:cubicBezTo>
                  <a:lnTo>
                    <a:pt x="0" y="313041"/>
                  </a:lnTo>
                  <a:lnTo>
                    <a:pt x="0" y="110480"/>
                  </a:lnTo>
                  <a:lnTo>
                    <a:pt x="15513" y="119854"/>
                  </a:lnTo>
                  <a:cubicBezTo>
                    <a:pt x="90580" y="159166"/>
                    <a:pt x="165647" y="171262"/>
                    <a:pt x="240714" y="74493"/>
                  </a:cubicBezTo>
                  <a:cubicBezTo>
                    <a:pt x="278247" y="26109"/>
                    <a:pt x="315780" y="4941"/>
                    <a:pt x="353314" y="783"/>
                  </a:cubicBez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5" name="フリーフォーム: 図形 54">
              <a:extLst>
                <a:ext uri="{FF2B5EF4-FFF2-40B4-BE49-F238E27FC236}">
                  <a16:creationId xmlns:a16="http://schemas.microsoft.com/office/drawing/2014/main" id="{BD8130C9-6A21-E736-11D4-06854E277D03}"/>
                </a:ext>
              </a:extLst>
            </p:cNvPr>
            <p:cNvSpPr/>
            <p:nvPr/>
          </p:nvSpPr>
          <p:spPr bwMode="auto">
            <a:xfrm>
              <a:off x="10408383" y="3405714"/>
              <a:ext cx="561621" cy="1129990"/>
            </a:xfrm>
            <a:custGeom>
              <a:avLst/>
              <a:gdLst>
                <a:gd name="connsiteX0" fmla="*/ 561621 w 561621"/>
                <a:gd name="connsiteY0" fmla="*/ 0 h 1129990"/>
                <a:gd name="connsiteX1" fmla="*/ 506963 w 561621"/>
                <a:gd name="connsiteY1" fmla="*/ 40368 h 1129990"/>
                <a:gd name="connsiteX2" fmla="*/ 463051 w 561621"/>
                <a:gd name="connsiteY2" fmla="*/ 265856 h 1129990"/>
                <a:gd name="connsiteX3" fmla="*/ 234125 w 561621"/>
                <a:gd name="connsiteY3" fmla="*/ 821045 h 1129990"/>
                <a:gd name="connsiteX4" fmla="*/ 119662 w 561621"/>
                <a:gd name="connsiteY4" fmla="*/ 1098640 h 1129990"/>
                <a:gd name="connsiteX5" fmla="*/ 77215 w 561621"/>
                <a:gd name="connsiteY5" fmla="*/ 1129990 h 1129990"/>
                <a:gd name="connsiteX6" fmla="*/ 0 w 561621"/>
                <a:gd name="connsiteY6" fmla="*/ 1129990 h 1129990"/>
                <a:gd name="connsiteX7" fmla="*/ 0 w 561621"/>
                <a:gd name="connsiteY7" fmla="*/ 474349 h 1129990"/>
                <a:gd name="connsiteX8" fmla="*/ 71978 w 561621"/>
                <a:gd name="connsiteY8" fmla="*/ 440676 h 1129990"/>
                <a:gd name="connsiteX9" fmla="*/ 369454 w 561621"/>
                <a:gd name="connsiteY9" fmla="*/ 207349 h 1129990"/>
                <a:gd name="connsiteX10" fmla="*/ 496620 w 561621"/>
                <a:gd name="connsiteY10" fmla="*/ 16033 h 1129990"/>
                <a:gd name="connsiteX11" fmla="*/ 561621 w 561621"/>
                <a:gd name="connsiteY11" fmla="*/ 0 h 11299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561621" h="1129990">
                  <a:moveTo>
                    <a:pt x="561621" y="0"/>
                  </a:moveTo>
                  <a:lnTo>
                    <a:pt x="506963" y="40368"/>
                  </a:lnTo>
                  <a:cubicBezTo>
                    <a:pt x="442003" y="94781"/>
                    <a:pt x="402205" y="159569"/>
                    <a:pt x="463051" y="265856"/>
                  </a:cubicBezTo>
                  <a:cubicBezTo>
                    <a:pt x="625306" y="549288"/>
                    <a:pt x="71869" y="537613"/>
                    <a:pt x="234125" y="821045"/>
                  </a:cubicBezTo>
                  <a:cubicBezTo>
                    <a:pt x="315252" y="962762"/>
                    <a:pt x="217457" y="1030701"/>
                    <a:pt x="119662" y="1098640"/>
                  </a:cubicBezTo>
                  <a:lnTo>
                    <a:pt x="77215" y="1129990"/>
                  </a:lnTo>
                  <a:lnTo>
                    <a:pt x="0" y="1129990"/>
                  </a:lnTo>
                  <a:lnTo>
                    <a:pt x="0" y="474349"/>
                  </a:lnTo>
                  <a:lnTo>
                    <a:pt x="71978" y="440676"/>
                  </a:lnTo>
                  <a:cubicBezTo>
                    <a:pt x="206775" y="398539"/>
                    <a:pt x="395030" y="409859"/>
                    <a:pt x="369454" y="207349"/>
                  </a:cubicBezTo>
                  <a:cubicBezTo>
                    <a:pt x="354109" y="85843"/>
                    <a:pt x="415742" y="41316"/>
                    <a:pt x="496620" y="16033"/>
                  </a:cubicBezTo>
                  <a:lnTo>
                    <a:pt x="561621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6" name="フリーフォーム: 図形 55">
              <a:extLst>
                <a:ext uri="{FF2B5EF4-FFF2-40B4-BE49-F238E27FC236}">
                  <a16:creationId xmlns:a16="http://schemas.microsoft.com/office/drawing/2014/main" id="{CA5F7873-EBF8-64B9-77CB-4044A9B118A1}"/>
                </a:ext>
              </a:extLst>
            </p:cNvPr>
            <p:cNvSpPr/>
            <p:nvPr/>
          </p:nvSpPr>
          <p:spPr bwMode="auto">
            <a:xfrm>
              <a:off x="10908642" y="3405898"/>
              <a:ext cx="551026" cy="1129807"/>
            </a:xfrm>
            <a:custGeom>
              <a:avLst/>
              <a:gdLst>
                <a:gd name="connsiteX0" fmla="*/ 68430 w 551026"/>
                <a:gd name="connsiteY0" fmla="*/ 0 h 1129807"/>
                <a:gd name="connsiteX1" fmla="*/ 69246 w 551026"/>
                <a:gd name="connsiteY1" fmla="*/ 493 h 1129807"/>
                <a:gd name="connsiteX2" fmla="*/ 62066 w 551026"/>
                <a:gd name="connsiteY2" fmla="*/ 48238 h 1129807"/>
                <a:gd name="connsiteX3" fmla="*/ 190459 w 551026"/>
                <a:gd name="connsiteY3" fmla="*/ 238732 h 1129807"/>
                <a:gd name="connsiteX4" fmla="*/ 421162 w 551026"/>
                <a:gd name="connsiteY4" fmla="*/ 793185 h 1129807"/>
                <a:gd name="connsiteX5" fmla="*/ 536514 w 551026"/>
                <a:gd name="connsiteY5" fmla="*/ 1070412 h 1129807"/>
                <a:gd name="connsiteX6" fmla="*/ 527583 w 551026"/>
                <a:gd name="connsiteY6" fmla="*/ 1129807 h 1129807"/>
                <a:gd name="connsiteX7" fmla="*/ 111491 w 551026"/>
                <a:gd name="connsiteY7" fmla="*/ 1129807 h 1129807"/>
                <a:gd name="connsiteX8" fmla="*/ 119853 w 551026"/>
                <a:gd name="connsiteY8" fmla="*/ 1115969 h 1129807"/>
                <a:gd name="connsiteX9" fmla="*/ 74493 w 551026"/>
                <a:gd name="connsiteY9" fmla="*/ 890768 h 1129807"/>
                <a:gd name="connsiteX10" fmla="*/ 74493 w 551026"/>
                <a:gd name="connsiteY10" fmla="*/ 290234 h 1129807"/>
                <a:gd name="connsiteX11" fmla="*/ 29133 w 551026"/>
                <a:gd name="connsiteY11" fmla="*/ 65033 h 1129807"/>
                <a:gd name="connsiteX12" fmla="*/ 68430 w 551026"/>
                <a:gd name="connsiteY12" fmla="*/ 0 h 11298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026" h="1129807">
                  <a:moveTo>
                    <a:pt x="68430" y="0"/>
                  </a:moveTo>
                  <a:lnTo>
                    <a:pt x="69246" y="493"/>
                  </a:lnTo>
                  <a:lnTo>
                    <a:pt x="62066" y="48238"/>
                  </a:lnTo>
                  <a:cubicBezTo>
                    <a:pt x="54608" y="132647"/>
                    <a:pt x="72278" y="206601"/>
                    <a:pt x="190459" y="238732"/>
                  </a:cubicBezTo>
                  <a:cubicBezTo>
                    <a:pt x="505608" y="324417"/>
                    <a:pt x="106013" y="707501"/>
                    <a:pt x="421162" y="793185"/>
                  </a:cubicBezTo>
                  <a:cubicBezTo>
                    <a:pt x="578736" y="836028"/>
                    <a:pt x="557625" y="953220"/>
                    <a:pt x="536514" y="1070412"/>
                  </a:cubicBezTo>
                  <a:lnTo>
                    <a:pt x="527583" y="1129807"/>
                  </a:lnTo>
                  <a:lnTo>
                    <a:pt x="111491" y="1129807"/>
                  </a:lnTo>
                  <a:lnTo>
                    <a:pt x="119853" y="1115969"/>
                  </a:lnTo>
                  <a:cubicBezTo>
                    <a:pt x="159165" y="1040902"/>
                    <a:pt x="171261" y="965835"/>
                    <a:pt x="74493" y="890768"/>
                  </a:cubicBezTo>
                  <a:cubicBezTo>
                    <a:pt x="-183556" y="690590"/>
                    <a:pt x="332542" y="490412"/>
                    <a:pt x="74493" y="290234"/>
                  </a:cubicBezTo>
                  <a:cubicBezTo>
                    <a:pt x="-22275" y="215167"/>
                    <a:pt x="-10179" y="140100"/>
                    <a:pt x="29133" y="65033"/>
                  </a:cubicBezTo>
                  <a:lnTo>
                    <a:pt x="6843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7" name="フリーフォーム: 図形 56">
              <a:extLst>
                <a:ext uri="{FF2B5EF4-FFF2-40B4-BE49-F238E27FC236}">
                  <a16:creationId xmlns:a16="http://schemas.microsoft.com/office/drawing/2014/main" id="{B0858D48-BFA7-9A72-8C1D-35BA17AB51D8}"/>
                </a:ext>
              </a:extLst>
            </p:cNvPr>
            <p:cNvSpPr/>
            <p:nvPr/>
          </p:nvSpPr>
          <p:spPr bwMode="auto">
            <a:xfrm>
              <a:off x="10979754" y="3407518"/>
              <a:ext cx="583398" cy="603086"/>
            </a:xfrm>
            <a:custGeom>
              <a:avLst/>
              <a:gdLst>
                <a:gd name="connsiteX0" fmla="*/ 0 w 583398"/>
                <a:gd name="connsiteY0" fmla="*/ 0 h 603086"/>
                <a:gd name="connsiteX1" fmla="*/ 2834 w 583398"/>
                <a:gd name="connsiteY1" fmla="*/ 1712 h 603086"/>
                <a:gd name="connsiteX2" fmla="*/ 29584 w 583398"/>
                <a:gd name="connsiteY2" fmla="*/ 37931 h 603086"/>
                <a:gd name="connsiteX3" fmla="*/ 255071 w 583398"/>
                <a:gd name="connsiteY3" fmla="*/ 81842 h 603086"/>
                <a:gd name="connsiteX4" fmla="*/ 532666 w 583398"/>
                <a:gd name="connsiteY4" fmla="*/ 196306 h 603086"/>
                <a:gd name="connsiteX5" fmla="*/ 583398 w 583398"/>
                <a:gd name="connsiteY5" fmla="*/ 264995 h 603086"/>
                <a:gd name="connsiteX6" fmla="*/ 583398 w 583398"/>
                <a:gd name="connsiteY6" fmla="*/ 602813 h 603086"/>
                <a:gd name="connsiteX7" fmla="*/ 573625 w 583398"/>
                <a:gd name="connsiteY7" fmla="*/ 603086 h 603086"/>
                <a:gd name="connsiteX8" fmla="*/ 203588 w 583398"/>
                <a:gd name="connsiteY8" fmla="*/ 176919 h 603086"/>
                <a:gd name="connsiteX9" fmla="*/ 12273 w 583398"/>
                <a:gd name="connsiteY9" fmla="*/ 49753 h 603086"/>
                <a:gd name="connsiteX10" fmla="*/ 0 w 583398"/>
                <a:gd name="connsiteY10" fmla="*/ 0 h 603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83398" h="603086">
                  <a:moveTo>
                    <a:pt x="0" y="0"/>
                  </a:moveTo>
                  <a:lnTo>
                    <a:pt x="2834" y="1712"/>
                  </a:lnTo>
                  <a:lnTo>
                    <a:pt x="29584" y="37931"/>
                  </a:lnTo>
                  <a:cubicBezTo>
                    <a:pt x="83996" y="102890"/>
                    <a:pt x="148784" y="142689"/>
                    <a:pt x="255071" y="81842"/>
                  </a:cubicBezTo>
                  <a:cubicBezTo>
                    <a:pt x="396788" y="715"/>
                    <a:pt x="464727" y="98510"/>
                    <a:pt x="532666" y="196306"/>
                  </a:cubicBezTo>
                  <a:lnTo>
                    <a:pt x="583398" y="264995"/>
                  </a:lnTo>
                  <a:lnTo>
                    <a:pt x="583398" y="602813"/>
                  </a:lnTo>
                  <a:lnTo>
                    <a:pt x="573625" y="603086"/>
                  </a:lnTo>
                  <a:cubicBezTo>
                    <a:pt x="330000" y="581311"/>
                    <a:pt x="507353" y="138556"/>
                    <a:pt x="203588" y="176919"/>
                  </a:cubicBezTo>
                  <a:cubicBezTo>
                    <a:pt x="82082" y="192265"/>
                    <a:pt x="37555" y="130632"/>
                    <a:pt x="12273" y="49753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812" name="グループ化 811">
            <a:extLst>
              <a:ext uri="{FF2B5EF4-FFF2-40B4-BE49-F238E27FC236}">
                <a16:creationId xmlns:a16="http://schemas.microsoft.com/office/drawing/2014/main" id="{50DF2D04-A97E-BA39-A5B2-FBA199628BD7}"/>
              </a:ext>
            </a:extLst>
          </p:cNvPr>
          <p:cNvGrpSpPr/>
          <p:nvPr/>
        </p:nvGrpSpPr>
        <p:grpSpPr>
          <a:xfrm>
            <a:off x="1389365" y="3821303"/>
            <a:ext cx="1260153" cy="2517372"/>
            <a:chOff x="1391492" y="3842238"/>
            <a:chExt cx="1260153" cy="2517372"/>
          </a:xfrm>
        </p:grpSpPr>
        <p:sp>
          <p:nvSpPr>
            <p:cNvPr id="751" name="フリーフォーム: 図形 750">
              <a:extLst>
                <a:ext uri="{FF2B5EF4-FFF2-40B4-BE49-F238E27FC236}">
                  <a16:creationId xmlns:a16="http://schemas.microsoft.com/office/drawing/2014/main" id="{7EA35483-B4BD-8BA0-281B-A62044FAD5C8}"/>
                </a:ext>
              </a:extLst>
            </p:cNvPr>
            <p:cNvSpPr/>
            <p:nvPr/>
          </p:nvSpPr>
          <p:spPr bwMode="auto">
            <a:xfrm>
              <a:off x="1949224" y="4998926"/>
              <a:ext cx="702421" cy="1360684"/>
            </a:xfrm>
            <a:custGeom>
              <a:avLst/>
              <a:gdLst>
                <a:gd name="connsiteX0" fmla="*/ 453583 w 702421"/>
                <a:gd name="connsiteY0" fmla="*/ 783 h 1360684"/>
                <a:gd name="connsiteX1" fmla="*/ 697548 w 702421"/>
                <a:gd name="connsiteY1" fmla="*/ 109505 h 1360684"/>
                <a:gd name="connsiteX2" fmla="*/ 702421 w 702421"/>
                <a:gd name="connsiteY2" fmla="*/ 111827 h 1360684"/>
                <a:gd name="connsiteX3" fmla="*/ 702421 w 702421"/>
                <a:gd name="connsiteY3" fmla="*/ 1360684 h 1360684"/>
                <a:gd name="connsiteX4" fmla="*/ 28466 w 702421"/>
                <a:gd name="connsiteY4" fmla="*/ 1360684 h 1360684"/>
                <a:gd name="connsiteX5" fmla="*/ 36802 w 702421"/>
                <a:gd name="connsiteY5" fmla="*/ 1343252 h 1360684"/>
                <a:gd name="connsiteX6" fmla="*/ 74491 w 702421"/>
                <a:gd name="connsiteY6" fmla="*/ 981996 h 1360684"/>
                <a:gd name="connsiteX7" fmla="*/ 74491 w 702421"/>
                <a:gd name="connsiteY7" fmla="*/ 381468 h 1360684"/>
                <a:gd name="connsiteX8" fmla="*/ 29132 w 702421"/>
                <a:gd name="connsiteY8" fmla="*/ 156269 h 1360684"/>
                <a:gd name="connsiteX9" fmla="*/ 68428 w 702421"/>
                <a:gd name="connsiteY9" fmla="*/ 91236 h 1360684"/>
                <a:gd name="connsiteX10" fmla="*/ 115785 w 702421"/>
                <a:gd name="connsiteY10" fmla="*/ 119853 h 1360684"/>
                <a:gd name="connsiteX11" fmla="*/ 340984 w 702421"/>
                <a:gd name="connsiteY11" fmla="*/ 74493 h 1360684"/>
                <a:gd name="connsiteX12" fmla="*/ 453583 w 702421"/>
                <a:gd name="connsiteY12" fmla="*/ 783 h 13606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702421" h="1360684">
                  <a:moveTo>
                    <a:pt x="453583" y="783"/>
                  </a:moveTo>
                  <a:cubicBezTo>
                    <a:pt x="534905" y="-8226"/>
                    <a:pt x="616226" y="62618"/>
                    <a:pt x="697548" y="109505"/>
                  </a:cubicBezTo>
                  <a:lnTo>
                    <a:pt x="702421" y="111827"/>
                  </a:lnTo>
                  <a:lnTo>
                    <a:pt x="702421" y="1360684"/>
                  </a:lnTo>
                  <a:lnTo>
                    <a:pt x="28466" y="1360684"/>
                  </a:lnTo>
                  <a:lnTo>
                    <a:pt x="36802" y="1343252"/>
                  </a:lnTo>
                  <a:cubicBezTo>
                    <a:pt x="104810" y="1222834"/>
                    <a:pt x="229723" y="1102415"/>
                    <a:pt x="74491" y="981996"/>
                  </a:cubicBezTo>
                  <a:cubicBezTo>
                    <a:pt x="-183555" y="781820"/>
                    <a:pt x="332539" y="581644"/>
                    <a:pt x="74491" y="381468"/>
                  </a:cubicBezTo>
                  <a:cubicBezTo>
                    <a:pt x="-22277" y="306401"/>
                    <a:pt x="-10180" y="231335"/>
                    <a:pt x="29132" y="156269"/>
                  </a:cubicBezTo>
                  <a:lnTo>
                    <a:pt x="68428" y="91236"/>
                  </a:lnTo>
                  <a:lnTo>
                    <a:pt x="115785" y="119853"/>
                  </a:lnTo>
                  <a:cubicBezTo>
                    <a:pt x="190851" y="159165"/>
                    <a:pt x="265918" y="171261"/>
                    <a:pt x="340984" y="74493"/>
                  </a:cubicBezTo>
                  <a:cubicBezTo>
                    <a:pt x="378517" y="26109"/>
                    <a:pt x="416050" y="4941"/>
                    <a:pt x="453583" y="783"/>
                  </a:cubicBez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53" name="フリーフォーム: 図形 752">
              <a:extLst>
                <a:ext uri="{FF2B5EF4-FFF2-40B4-BE49-F238E27FC236}">
                  <a16:creationId xmlns:a16="http://schemas.microsoft.com/office/drawing/2014/main" id="{EC20700A-E59D-84FA-7E60-9D18EB2C419B}"/>
                </a:ext>
              </a:extLst>
            </p:cNvPr>
            <p:cNvSpPr/>
            <p:nvPr/>
          </p:nvSpPr>
          <p:spPr bwMode="auto">
            <a:xfrm>
              <a:off x="1391492" y="3842238"/>
              <a:ext cx="706714" cy="1305674"/>
            </a:xfrm>
            <a:custGeom>
              <a:avLst/>
              <a:gdLst>
                <a:gd name="connsiteX0" fmla="*/ 0 w 706714"/>
                <a:gd name="connsiteY0" fmla="*/ 0 h 1305674"/>
                <a:gd name="connsiteX1" fmla="*/ 655203 w 706714"/>
                <a:gd name="connsiteY1" fmla="*/ 0 h 1305674"/>
                <a:gd name="connsiteX2" fmla="*/ 609130 w 706714"/>
                <a:gd name="connsiteY2" fmla="*/ 73194 h 1305674"/>
                <a:gd name="connsiteX3" fmla="*/ 632222 w 706714"/>
                <a:gd name="connsiteY3" fmla="*/ 337099 h 1305674"/>
                <a:gd name="connsiteX4" fmla="*/ 632222 w 706714"/>
                <a:gd name="connsiteY4" fmla="*/ 937628 h 1305674"/>
                <a:gd name="connsiteX5" fmla="*/ 632222 w 706714"/>
                <a:gd name="connsiteY5" fmla="*/ 1237892 h 1305674"/>
                <a:gd name="connsiteX6" fmla="*/ 626159 w 706714"/>
                <a:gd name="connsiteY6" fmla="*/ 1247926 h 1305674"/>
                <a:gd name="connsiteX7" fmla="*/ 598450 w 706714"/>
                <a:gd name="connsiteY7" fmla="*/ 1231182 h 1305674"/>
                <a:gd name="connsiteX8" fmla="*/ 298186 w 706714"/>
                <a:gd name="connsiteY8" fmla="*/ 1231182 h 1305674"/>
                <a:gd name="connsiteX9" fmla="*/ 72987 w 706714"/>
                <a:gd name="connsiteY9" fmla="*/ 1276542 h 1305674"/>
                <a:gd name="connsiteX10" fmla="*/ 0 w 706714"/>
                <a:gd name="connsiteY10" fmla="*/ 1232439 h 13056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706714" h="1305674">
                  <a:moveTo>
                    <a:pt x="0" y="0"/>
                  </a:moveTo>
                  <a:lnTo>
                    <a:pt x="655203" y="0"/>
                  </a:lnTo>
                  <a:lnTo>
                    <a:pt x="609130" y="73194"/>
                  </a:lnTo>
                  <a:cubicBezTo>
                    <a:pt x="554924" y="161162"/>
                    <a:pt x="518822" y="249131"/>
                    <a:pt x="632222" y="337099"/>
                  </a:cubicBezTo>
                  <a:cubicBezTo>
                    <a:pt x="890269" y="537275"/>
                    <a:pt x="374175" y="737451"/>
                    <a:pt x="632222" y="937628"/>
                  </a:cubicBezTo>
                  <a:cubicBezTo>
                    <a:pt x="761246" y="1037716"/>
                    <a:pt x="696734" y="1137804"/>
                    <a:pt x="632222" y="1237892"/>
                  </a:cubicBezTo>
                  <a:lnTo>
                    <a:pt x="626159" y="1247926"/>
                  </a:lnTo>
                  <a:lnTo>
                    <a:pt x="598450" y="1231182"/>
                  </a:lnTo>
                  <a:cubicBezTo>
                    <a:pt x="498361" y="1166670"/>
                    <a:pt x="398273" y="1102159"/>
                    <a:pt x="298186" y="1231182"/>
                  </a:cubicBezTo>
                  <a:cubicBezTo>
                    <a:pt x="223120" y="1327950"/>
                    <a:pt x="148053" y="1315854"/>
                    <a:pt x="72987" y="1276542"/>
                  </a:cubicBezTo>
                  <a:lnTo>
                    <a:pt x="0" y="1232439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54" name="フリーフォーム: 図形 753">
              <a:extLst>
                <a:ext uri="{FF2B5EF4-FFF2-40B4-BE49-F238E27FC236}">
                  <a16:creationId xmlns:a16="http://schemas.microsoft.com/office/drawing/2014/main" id="{A8E20EAD-E916-49B8-17AF-8C6AB3F0E81F}"/>
                </a:ext>
              </a:extLst>
            </p:cNvPr>
            <p:cNvSpPr/>
            <p:nvPr/>
          </p:nvSpPr>
          <p:spPr bwMode="auto">
            <a:xfrm>
              <a:off x="1949224" y="3842238"/>
              <a:ext cx="702421" cy="1305674"/>
            </a:xfrm>
            <a:custGeom>
              <a:avLst/>
              <a:gdLst>
                <a:gd name="connsiteX0" fmla="*/ 97473 w 702421"/>
                <a:gd name="connsiteY0" fmla="*/ 0 h 1305674"/>
                <a:gd name="connsiteX1" fmla="*/ 702421 w 702421"/>
                <a:gd name="connsiteY1" fmla="*/ 0 h 1305674"/>
                <a:gd name="connsiteX2" fmla="*/ 702421 w 702421"/>
                <a:gd name="connsiteY2" fmla="*/ 1268147 h 1305674"/>
                <a:gd name="connsiteX3" fmla="*/ 641248 w 702421"/>
                <a:gd name="connsiteY3" fmla="*/ 1231182 h 1305674"/>
                <a:gd name="connsiteX4" fmla="*/ 340984 w 702421"/>
                <a:gd name="connsiteY4" fmla="*/ 1231182 h 1305674"/>
                <a:gd name="connsiteX5" fmla="*/ 115785 w 702421"/>
                <a:gd name="connsiteY5" fmla="*/ 1276542 h 1305674"/>
                <a:gd name="connsiteX6" fmla="*/ 68428 w 702421"/>
                <a:gd name="connsiteY6" fmla="*/ 1247926 h 1305674"/>
                <a:gd name="connsiteX7" fmla="*/ 74491 w 702421"/>
                <a:gd name="connsiteY7" fmla="*/ 1237892 h 1305674"/>
                <a:gd name="connsiteX8" fmla="*/ 74491 w 702421"/>
                <a:gd name="connsiteY8" fmla="*/ 937628 h 1305674"/>
                <a:gd name="connsiteX9" fmla="*/ 74491 w 702421"/>
                <a:gd name="connsiteY9" fmla="*/ 337099 h 1305674"/>
                <a:gd name="connsiteX10" fmla="*/ 51399 w 702421"/>
                <a:gd name="connsiteY10" fmla="*/ 73194 h 13056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702421" h="1305674">
                  <a:moveTo>
                    <a:pt x="97473" y="0"/>
                  </a:moveTo>
                  <a:lnTo>
                    <a:pt x="702421" y="0"/>
                  </a:lnTo>
                  <a:lnTo>
                    <a:pt x="702421" y="1268147"/>
                  </a:lnTo>
                  <a:lnTo>
                    <a:pt x="641248" y="1231182"/>
                  </a:lnTo>
                  <a:cubicBezTo>
                    <a:pt x="541160" y="1166671"/>
                    <a:pt x="441072" y="1102159"/>
                    <a:pt x="340984" y="1231182"/>
                  </a:cubicBezTo>
                  <a:cubicBezTo>
                    <a:pt x="265918" y="1327950"/>
                    <a:pt x="190851" y="1315854"/>
                    <a:pt x="115785" y="1276542"/>
                  </a:cubicBezTo>
                  <a:lnTo>
                    <a:pt x="68428" y="1247926"/>
                  </a:lnTo>
                  <a:lnTo>
                    <a:pt x="74491" y="1237892"/>
                  </a:lnTo>
                  <a:cubicBezTo>
                    <a:pt x="139004" y="1137804"/>
                    <a:pt x="203515" y="1037716"/>
                    <a:pt x="74491" y="937628"/>
                  </a:cubicBezTo>
                  <a:cubicBezTo>
                    <a:pt x="-183555" y="737451"/>
                    <a:pt x="332539" y="537275"/>
                    <a:pt x="74491" y="337099"/>
                  </a:cubicBezTo>
                  <a:cubicBezTo>
                    <a:pt x="-38908" y="249131"/>
                    <a:pt x="-2807" y="161162"/>
                    <a:pt x="51399" y="73194"/>
                  </a:cubicBez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56" name="フリーフォーム: 図形 755">
              <a:extLst>
                <a:ext uri="{FF2B5EF4-FFF2-40B4-BE49-F238E27FC236}">
                  <a16:creationId xmlns:a16="http://schemas.microsoft.com/office/drawing/2014/main" id="{51B076A5-BE37-F05E-4C50-A13A1EE35774}"/>
                </a:ext>
              </a:extLst>
            </p:cNvPr>
            <p:cNvSpPr/>
            <p:nvPr/>
          </p:nvSpPr>
          <p:spPr bwMode="auto">
            <a:xfrm>
              <a:off x="1391492" y="4998926"/>
              <a:ext cx="706713" cy="1360684"/>
            </a:xfrm>
            <a:custGeom>
              <a:avLst/>
              <a:gdLst>
                <a:gd name="connsiteX0" fmla="*/ 410784 w 706713"/>
                <a:gd name="connsiteY0" fmla="*/ 783 h 1360684"/>
                <a:gd name="connsiteX1" fmla="*/ 598450 w 706713"/>
                <a:gd name="connsiteY1" fmla="*/ 74493 h 1360684"/>
                <a:gd name="connsiteX2" fmla="*/ 626159 w 706713"/>
                <a:gd name="connsiteY2" fmla="*/ 91236 h 1360684"/>
                <a:gd name="connsiteX3" fmla="*/ 586862 w 706713"/>
                <a:gd name="connsiteY3" fmla="*/ 156269 h 1360684"/>
                <a:gd name="connsiteX4" fmla="*/ 632222 w 706713"/>
                <a:gd name="connsiteY4" fmla="*/ 381468 h 1360684"/>
                <a:gd name="connsiteX5" fmla="*/ 632222 w 706713"/>
                <a:gd name="connsiteY5" fmla="*/ 981996 h 1360684"/>
                <a:gd name="connsiteX6" fmla="*/ 594532 w 706713"/>
                <a:gd name="connsiteY6" fmla="*/ 1343252 h 1360684"/>
                <a:gd name="connsiteX7" fmla="*/ 586196 w 706713"/>
                <a:gd name="connsiteY7" fmla="*/ 1360684 h 1360684"/>
                <a:gd name="connsiteX8" fmla="*/ 0 w 706713"/>
                <a:gd name="connsiteY8" fmla="*/ 1360684 h 1360684"/>
                <a:gd name="connsiteX9" fmla="*/ 0 w 706713"/>
                <a:gd name="connsiteY9" fmla="*/ 75692 h 1360684"/>
                <a:gd name="connsiteX10" fmla="*/ 54220 w 706713"/>
                <a:gd name="connsiteY10" fmla="*/ 109505 h 1360684"/>
                <a:gd name="connsiteX11" fmla="*/ 298186 w 706713"/>
                <a:gd name="connsiteY11" fmla="*/ 74493 h 1360684"/>
                <a:gd name="connsiteX12" fmla="*/ 410784 w 706713"/>
                <a:gd name="connsiteY12" fmla="*/ 783 h 13606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706713" h="1360684">
                  <a:moveTo>
                    <a:pt x="410784" y="783"/>
                  </a:moveTo>
                  <a:cubicBezTo>
                    <a:pt x="473339" y="-6147"/>
                    <a:pt x="535894" y="34173"/>
                    <a:pt x="598450" y="74493"/>
                  </a:cubicBezTo>
                  <a:lnTo>
                    <a:pt x="626159" y="91236"/>
                  </a:lnTo>
                  <a:lnTo>
                    <a:pt x="586862" y="156269"/>
                  </a:lnTo>
                  <a:cubicBezTo>
                    <a:pt x="547551" y="231335"/>
                    <a:pt x="535454" y="306401"/>
                    <a:pt x="632222" y="381468"/>
                  </a:cubicBezTo>
                  <a:cubicBezTo>
                    <a:pt x="890269" y="581644"/>
                    <a:pt x="374175" y="781820"/>
                    <a:pt x="632222" y="981996"/>
                  </a:cubicBezTo>
                  <a:cubicBezTo>
                    <a:pt x="787453" y="1102415"/>
                    <a:pt x="662540" y="1222834"/>
                    <a:pt x="594532" y="1343252"/>
                  </a:cubicBezTo>
                  <a:lnTo>
                    <a:pt x="586196" y="1360684"/>
                  </a:lnTo>
                  <a:lnTo>
                    <a:pt x="0" y="1360684"/>
                  </a:lnTo>
                  <a:lnTo>
                    <a:pt x="0" y="75692"/>
                  </a:lnTo>
                  <a:lnTo>
                    <a:pt x="54220" y="109505"/>
                  </a:lnTo>
                  <a:cubicBezTo>
                    <a:pt x="135542" y="156393"/>
                    <a:pt x="216864" y="179325"/>
                    <a:pt x="298186" y="74493"/>
                  </a:cubicBezTo>
                  <a:cubicBezTo>
                    <a:pt x="335719" y="26109"/>
                    <a:pt x="373251" y="4941"/>
                    <a:pt x="410784" y="783"/>
                  </a:cubicBez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52" name="グループ化 51">
            <a:extLst>
              <a:ext uri="{FF2B5EF4-FFF2-40B4-BE49-F238E27FC236}">
                <a16:creationId xmlns:a16="http://schemas.microsoft.com/office/drawing/2014/main" id="{55DAFF5B-841D-FCAF-F8FF-F4BF03D42D8A}"/>
              </a:ext>
            </a:extLst>
          </p:cNvPr>
          <p:cNvGrpSpPr/>
          <p:nvPr/>
        </p:nvGrpSpPr>
        <p:grpSpPr>
          <a:xfrm>
            <a:off x="1389364" y="906182"/>
            <a:ext cx="1262877" cy="2522817"/>
            <a:chOff x="-348477" y="2241551"/>
            <a:chExt cx="1041307" cy="2080192"/>
          </a:xfrm>
        </p:grpSpPr>
        <p:sp>
          <p:nvSpPr>
            <p:cNvPr id="58" name="フリーフォーム: 図形 57">
              <a:extLst>
                <a:ext uri="{FF2B5EF4-FFF2-40B4-BE49-F238E27FC236}">
                  <a16:creationId xmlns:a16="http://schemas.microsoft.com/office/drawing/2014/main" id="{37E80300-5C09-54B0-941A-3553A37D2CCD}"/>
                </a:ext>
              </a:extLst>
            </p:cNvPr>
            <p:cNvSpPr/>
            <p:nvPr/>
          </p:nvSpPr>
          <p:spPr bwMode="auto">
            <a:xfrm>
              <a:off x="-348477" y="2241551"/>
              <a:ext cx="1041306" cy="1037911"/>
            </a:xfrm>
            <a:custGeom>
              <a:avLst/>
              <a:gdLst>
                <a:gd name="connsiteX0" fmla="*/ 0 w 1041306"/>
                <a:gd name="connsiteY0" fmla="*/ 0 h 1037911"/>
                <a:gd name="connsiteX1" fmla="*/ 1041306 w 1041306"/>
                <a:gd name="connsiteY1" fmla="*/ 0 h 1037911"/>
                <a:gd name="connsiteX2" fmla="*/ 1041306 w 1041306"/>
                <a:gd name="connsiteY2" fmla="*/ 712420 h 1037911"/>
                <a:gd name="connsiteX3" fmla="*/ 998828 w 1041306"/>
                <a:gd name="connsiteY3" fmla="*/ 773718 h 1037911"/>
                <a:gd name="connsiteX4" fmla="*/ 575471 w 1041306"/>
                <a:gd name="connsiteY4" fmla="*/ 1028863 h 1037911"/>
                <a:gd name="connsiteX5" fmla="*/ 528275 w 1041306"/>
                <a:gd name="connsiteY5" fmla="*/ 1037911 h 1037911"/>
                <a:gd name="connsiteX6" fmla="*/ 520006 w 1041306"/>
                <a:gd name="connsiteY6" fmla="*/ 994778 h 1037911"/>
                <a:gd name="connsiteX7" fmla="*/ 47834 w 1041306"/>
                <a:gd name="connsiteY7" fmla="*/ 446911 h 1037911"/>
                <a:gd name="connsiteX8" fmla="*/ 0 w 1041306"/>
                <a:gd name="connsiteY8" fmla="*/ 433990 h 1037911"/>
                <a:gd name="connsiteX9" fmla="*/ 0 w 1041306"/>
                <a:gd name="connsiteY9" fmla="*/ 0 h 10379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41306" h="1037911">
                  <a:moveTo>
                    <a:pt x="0" y="0"/>
                  </a:moveTo>
                  <a:lnTo>
                    <a:pt x="1041306" y="0"/>
                  </a:lnTo>
                  <a:lnTo>
                    <a:pt x="1041306" y="712420"/>
                  </a:lnTo>
                  <a:lnTo>
                    <a:pt x="998828" y="773718"/>
                  </a:lnTo>
                  <a:cubicBezTo>
                    <a:pt x="892894" y="902080"/>
                    <a:pt x="744662" y="994241"/>
                    <a:pt x="575471" y="1028863"/>
                  </a:cubicBezTo>
                  <a:lnTo>
                    <a:pt x="528275" y="1037911"/>
                  </a:lnTo>
                  <a:lnTo>
                    <a:pt x="520006" y="994778"/>
                  </a:lnTo>
                  <a:cubicBezTo>
                    <a:pt x="468073" y="740991"/>
                    <a:pt x="286677" y="534363"/>
                    <a:pt x="47834" y="446911"/>
                  </a:cubicBezTo>
                  <a:lnTo>
                    <a:pt x="0" y="43399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9" name="フリーフォーム: 図形 58">
              <a:extLst>
                <a:ext uri="{FF2B5EF4-FFF2-40B4-BE49-F238E27FC236}">
                  <a16:creationId xmlns:a16="http://schemas.microsoft.com/office/drawing/2014/main" id="{1B63192D-BD77-EED5-183C-A4BEDC04671E}"/>
                </a:ext>
              </a:extLst>
            </p:cNvPr>
            <p:cNvSpPr/>
            <p:nvPr/>
          </p:nvSpPr>
          <p:spPr bwMode="auto">
            <a:xfrm>
              <a:off x="-348477" y="3279462"/>
              <a:ext cx="1041306" cy="1042281"/>
            </a:xfrm>
            <a:custGeom>
              <a:avLst/>
              <a:gdLst>
                <a:gd name="connsiteX0" fmla="*/ 528275 w 1041306"/>
                <a:gd name="connsiteY0" fmla="*/ 0 h 1042281"/>
                <a:gd name="connsiteX1" fmla="*/ 551365 w 1041306"/>
                <a:gd name="connsiteY1" fmla="*/ 120443 h 1042281"/>
                <a:gd name="connsiteX2" fmla="*/ 1023155 w 1041306"/>
                <a:gd name="connsiteY2" fmla="*/ 667867 h 1042281"/>
                <a:gd name="connsiteX3" fmla="*/ 1041306 w 1041306"/>
                <a:gd name="connsiteY3" fmla="*/ 672770 h 1042281"/>
                <a:gd name="connsiteX4" fmla="*/ 1041306 w 1041306"/>
                <a:gd name="connsiteY4" fmla="*/ 1042281 h 1042281"/>
                <a:gd name="connsiteX5" fmla="*/ 0 w 1041306"/>
                <a:gd name="connsiteY5" fmla="*/ 1042281 h 1042281"/>
                <a:gd name="connsiteX6" fmla="*/ 0 w 1041306"/>
                <a:gd name="connsiteY6" fmla="*/ 265862 h 1042281"/>
                <a:gd name="connsiteX7" fmla="*/ 75858 w 1041306"/>
                <a:gd name="connsiteY7" fmla="*/ 188171 h 1042281"/>
                <a:gd name="connsiteX8" fmla="*/ 411895 w 1041306"/>
                <a:gd name="connsiteY8" fmla="*/ 22311 h 1042281"/>
                <a:gd name="connsiteX9" fmla="*/ 528275 w 1041306"/>
                <a:gd name="connsiteY9" fmla="*/ 0 h 10422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41306" h="1042281">
                  <a:moveTo>
                    <a:pt x="528275" y="0"/>
                  </a:moveTo>
                  <a:lnTo>
                    <a:pt x="551365" y="120443"/>
                  </a:lnTo>
                  <a:cubicBezTo>
                    <a:pt x="603255" y="374025"/>
                    <a:pt x="784505" y="580485"/>
                    <a:pt x="1023155" y="667867"/>
                  </a:cubicBezTo>
                  <a:lnTo>
                    <a:pt x="1041306" y="672770"/>
                  </a:lnTo>
                  <a:lnTo>
                    <a:pt x="1041306" y="1042281"/>
                  </a:lnTo>
                  <a:lnTo>
                    <a:pt x="0" y="1042281"/>
                  </a:lnTo>
                  <a:lnTo>
                    <a:pt x="0" y="265862"/>
                  </a:lnTo>
                  <a:lnTo>
                    <a:pt x="75858" y="188171"/>
                  </a:lnTo>
                  <a:cubicBezTo>
                    <a:pt x="170094" y="106541"/>
                    <a:pt x="285104" y="48256"/>
                    <a:pt x="411895" y="22311"/>
                  </a:cubicBezTo>
                  <a:lnTo>
                    <a:pt x="528275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0" name="フリーフォーム: 図形 59">
              <a:extLst>
                <a:ext uri="{FF2B5EF4-FFF2-40B4-BE49-F238E27FC236}">
                  <a16:creationId xmlns:a16="http://schemas.microsoft.com/office/drawing/2014/main" id="{9BF9B111-35F2-9A63-D4BF-5C4D2F094828}"/>
                </a:ext>
              </a:extLst>
            </p:cNvPr>
            <p:cNvSpPr/>
            <p:nvPr/>
          </p:nvSpPr>
          <p:spPr bwMode="auto">
            <a:xfrm>
              <a:off x="-348476" y="2675541"/>
              <a:ext cx="528275" cy="869783"/>
            </a:xfrm>
            <a:custGeom>
              <a:avLst/>
              <a:gdLst>
                <a:gd name="connsiteX0" fmla="*/ 0 w 528275"/>
                <a:gd name="connsiteY0" fmla="*/ 0 h 869783"/>
                <a:gd name="connsiteX1" fmla="*/ 47834 w 528275"/>
                <a:gd name="connsiteY1" fmla="*/ 12921 h 869783"/>
                <a:gd name="connsiteX2" fmla="*/ 520006 w 528275"/>
                <a:gd name="connsiteY2" fmla="*/ 560788 h 869783"/>
                <a:gd name="connsiteX3" fmla="*/ 528275 w 528275"/>
                <a:gd name="connsiteY3" fmla="*/ 603921 h 869783"/>
                <a:gd name="connsiteX4" fmla="*/ 411895 w 528275"/>
                <a:gd name="connsiteY4" fmla="*/ 626232 h 869783"/>
                <a:gd name="connsiteX5" fmla="*/ 75858 w 528275"/>
                <a:gd name="connsiteY5" fmla="*/ 792092 h 869783"/>
                <a:gd name="connsiteX6" fmla="*/ 0 w 528275"/>
                <a:gd name="connsiteY6" fmla="*/ 869783 h 869783"/>
                <a:gd name="connsiteX7" fmla="*/ 0 w 528275"/>
                <a:gd name="connsiteY7" fmla="*/ 0 h 8697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28275" h="869783">
                  <a:moveTo>
                    <a:pt x="0" y="0"/>
                  </a:moveTo>
                  <a:lnTo>
                    <a:pt x="47834" y="12921"/>
                  </a:lnTo>
                  <a:cubicBezTo>
                    <a:pt x="286677" y="100373"/>
                    <a:pt x="468073" y="307001"/>
                    <a:pt x="520006" y="560788"/>
                  </a:cubicBezTo>
                  <a:lnTo>
                    <a:pt x="528275" y="603921"/>
                  </a:lnTo>
                  <a:lnTo>
                    <a:pt x="411895" y="626232"/>
                  </a:lnTo>
                  <a:cubicBezTo>
                    <a:pt x="285104" y="652177"/>
                    <a:pt x="170094" y="710462"/>
                    <a:pt x="75858" y="792092"/>
                  </a:cubicBezTo>
                  <a:lnTo>
                    <a:pt x="0" y="86978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1" name="フリーフォーム: 図形 60">
              <a:extLst>
                <a:ext uri="{FF2B5EF4-FFF2-40B4-BE49-F238E27FC236}">
                  <a16:creationId xmlns:a16="http://schemas.microsoft.com/office/drawing/2014/main" id="{34B3D512-49B6-98A0-70CB-5BB543B5FFAC}"/>
                </a:ext>
              </a:extLst>
            </p:cNvPr>
            <p:cNvSpPr/>
            <p:nvPr/>
          </p:nvSpPr>
          <p:spPr bwMode="auto">
            <a:xfrm>
              <a:off x="179799" y="2953971"/>
              <a:ext cx="513031" cy="998261"/>
            </a:xfrm>
            <a:custGeom>
              <a:avLst/>
              <a:gdLst>
                <a:gd name="connsiteX0" fmla="*/ 513031 w 513031"/>
                <a:gd name="connsiteY0" fmla="*/ 0 h 998261"/>
                <a:gd name="connsiteX1" fmla="*/ 513031 w 513031"/>
                <a:gd name="connsiteY1" fmla="*/ 998261 h 998261"/>
                <a:gd name="connsiteX2" fmla="*/ 494880 w 513031"/>
                <a:gd name="connsiteY2" fmla="*/ 993358 h 998261"/>
                <a:gd name="connsiteX3" fmla="*/ 23090 w 513031"/>
                <a:gd name="connsiteY3" fmla="*/ 445934 h 998261"/>
                <a:gd name="connsiteX4" fmla="*/ 0 w 513031"/>
                <a:gd name="connsiteY4" fmla="*/ 325491 h 998261"/>
                <a:gd name="connsiteX5" fmla="*/ 47196 w 513031"/>
                <a:gd name="connsiteY5" fmla="*/ 316443 h 998261"/>
                <a:gd name="connsiteX6" fmla="*/ 470553 w 513031"/>
                <a:gd name="connsiteY6" fmla="*/ 61298 h 998261"/>
                <a:gd name="connsiteX7" fmla="*/ 513031 w 513031"/>
                <a:gd name="connsiteY7" fmla="*/ 0 h 9982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13031" h="998261">
                  <a:moveTo>
                    <a:pt x="513031" y="0"/>
                  </a:moveTo>
                  <a:lnTo>
                    <a:pt x="513031" y="998261"/>
                  </a:lnTo>
                  <a:lnTo>
                    <a:pt x="494880" y="993358"/>
                  </a:lnTo>
                  <a:cubicBezTo>
                    <a:pt x="256230" y="905976"/>
                    <a:pt x="74980" y="699516"/>
                    <a:pt x="23090" y="445934"/>
                  </a:cubicBezTo>
                  <a:lnTo>
                    <a:pt x="0" y="325491"/>
                  </a:lnTo>
                  <a:lnTo>
                    <a:pt x="47196" y="316443"/>
                  </a:lnTo>
                  <a:cubicBezTo>
                    <a:pt x="216387" y="281821"/>
                    <a:pt x="364619" y="189660"/>
                    <a:pt x="470553" y="61298"/>
                  </a:cubicBezTo>
                  <a:lnTo>
                    <a:pt x="513031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62" name="グループ化 61">
            <a:extLst>
              <a:ext uri="{FF2B5EF4-FFF2-40B4-BE49-F238E27FC236}">
                <a16:creationId xmlns:a16="http://schemas.microsoft.com/office/drawing/2014/main" id="{B77C648B-AA0A-6400-7828-5960ED5D6C6C}"/>
              </a:ext>
            </a:extLst>
          </p:cNvPr>
          <p:cNvGrpSpPr/>
          <p:nvPr/>
        </p:nvGrpSpPr>
        <p:grpSpPr>
          <a:xfrm>
            <a:off x="4346957" y="906182"/>
            <a:ext cx="1262877" cy="2522818"/>
            <a:chOff x="4883923" y="2241550"/>
            <a:chExt cx="1041307" cy="2080193"/>
          </a:xfrm>
        </p:grpSpPr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5D933FA5-7AC7-EC60-4009-B46076DE208E}"/>
                </a:ext>
              </a:extLst>
            </p:cNvPr>
            <p:cNvSpPr/>
            <p:nvPr/>
          </p:nvSpPr>
          <p:spPr bwMode="auto">
            <a:xfrm>
              <a:off x="4883924" y="2241550"/>
              <a:ext cx="887395" cy="1042490"/>
            </a:xfrm>
            <a:custGeom>
              <a:avLst/>
              <a:gdLst>
                <a:gd name="connsiteX0" fmla="*/ 0 w 887395"/>
                <a:gd name="connsiteY0" fmla="*/ 0 h 1042490"/>
                <a:gd name="connsiteX1" fmla="*/ 763027 w 887395"/>
                <a:gd name="connsiteY1" fmla="*/ 0 h 1042490"/>
                <a:gd name="connsiteX2" fmla="*/ 828171 w 887395"/>
                <a:gd name="connsiteY2" fmla="*/ 118709 h 1042490"/>
                <a:gd name="connsiteX3" fmla="*/ 566634 w 887395"/>
                <a:gd name="connsiteY3" fmla="*/ 1020049 h 1042490"/>
                <a:gd name="connsiteX4" fmla="*/ 533179 w 887395"/>
                <a:gd name="connsiteY4" fmla="*/ 1042490 h 1042490"/>
                <a:gd name="connsiteX5" fmla="*/ 528265 w 887395"/>
                <a:gd name="connsiteY5" fmla="*/ 1041521 h 1042490"/>
                <a:gd name="connsiteX6" fmla="*/ 536756 w 887395"/>
                <a:gd name="connsiteY6" fmla="*/ 998432 h 1042490"/>
                <a:gd name="connsiteX7" fmla="*/ 84347 w 887395"/>
                <a:gd name="connsiteY7" fmla="*/ 176154 h 1042490"/>
                <a:gd name="connsiteX8" fmla="*/ 12515 w 887395"/>
                <a:gd name="connsiteY8" fmla="*/ 151267 h 1042490"/>
                <a:gd name="connsiteX9" fmla="*/ 0 w 887395"/>
                <a:gd name="connsiteY9" fmla="*/ 148304 h 1042490"/>
                <a:gd name="connsiteX10" fmla="*/ 0 w 887395"/>
                <a:gd name="connsiteY10" fmla="*/ 0 h 10424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87395" h="1042490">
                  <a:moveTo>
                    <a:pt x="0" y="0"/>
                  </a:moveTo>
                  <a:lnTo>
                    <a:pt x="763027" y="0"/>
                  </a:lnTo>
                  <a:lnTo>
                    <a:pt x="828171" y="118709"/>
                  </a:lnTo>
                  <a:cubicBezTo>
                    <a:pt x="968386" y="449035"/>
                    <a:pt x="851062" y="824093"/>
                    <a:pt x="566634" y="1020049"/>
                  </a:cubicBezTo>
                  <a:lnTo>
                    <a:pt x="533179" y="1042490"/>
                  </a:lnTo>
                  <a:lnTo>
                    <a:pt x="528265" y="1041521"/>
                  </a:lnTo>
                  <a:lnTo>
                    <a:pt x="536756" y="998432"/>
                  </a:lnTo>
                  <a:cubicBezTo>
                    <a:pt x="599315" y="658749"/>
                    <a:pt x="417070" y="310583"/>
                    <a:pt x="84347" y="176154"/>
                  </a:cubicBezTo>
                  <a:cubicBezTo>
                    <a:pt x="60581" y="166552"/>
                    <a:pt x="36610" y="158268"/>
                    <a:pt x="12515" y="151267"/>
                  </a:cubicBezTo>
                  <a:lnTo>
                    <a:pt x="0" y="14830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20" name="フリーフォーム: 図形 319">
              <a:extLst>
                <a:ext uri="{FF2B5EF4-FFF2-40B4-BE49-F238E27FC236}">
                  <a16:creationId xmlns:a16="http://schemas.microsoft.com/office/drawing/2014/main" id="{DADC443F-3346-34D7-F309-907CBA1CA7AD}"/>
                </a:ext>
              </a:extLst>
            </p:cNvPr>
            <p:cNvSpPr/>
            <p:nvPr/>
          </p:nvSpPr>
          <p:spPr bwMode="auto">
            <a:xfrm>
              <a:off x="4883924" y="2884560"/>
              <a:ext cx="528137" cy="420302"/>
            </a:xfrm>
            <a:custGeom>
              <a:avLst/>
              <a:gdLst>
                <a:gd name="connsiteX0" fmla="*/ 0 w 528137"/>
                <a:gd name="connsiteY0" fmla="*/ 0 h 420302"/>
                <a:gd name="connsiteX1" fmla="*/ 64193 w 528137"/>
                <a:gd name="connsiteY1" fmla="*/ 13318 h 420302"/>
                <a:gd name="connsiteX2" fmla="*/ 464150 w 528137"/>
                <a:gd name="connsiteY2" fmla="*/ 303093 h 420302"/>
                <a:gd name="connsiteX3" fmla="*/ 528137 w 528137"/>
                <a:gd name="connsiteY3" fmla="*/ 398486 h 420302"/>
                <a:gd name="connsiteX4" fmla="*/ 412001 w 528137"/>
                <a:gd name="connsiteY4" fmla="*/ 375601 h 420302"/>
                <a:gd name="connsiteX5" fmla="*/ 38301 w 528137"/>
                <a:gd name="connsiteY5" fmla="*/ 403502 h 420302"/>
                <a:gd name="connsiteX6" fmla="*/ 0 w 528137"/>
                <a:gd name="connsiteY6" fmla="*/ 420302 h 420302"/>
                <a:gd name="connsiteX7" fmla="*/ 0 w 528137"/>
                <a:gd name="connsiteY7" fmla="*/ 0 h 4203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28137" h="420302">
                  <a:moveTo>
                    <a:pt x="0" y="0"/>
                  </a:moveTo>
                  <a:lnTo>
                    <a:pt x="64193" y="13318"/>
                  </a:lnTo>
                  <a:cubicBezTo>
                    <a:pt x="223613" y="60638"/>
                    <a:pt x="366251" y="160994"/>
                    <a:pt x="464150" y="303093"/>
                  </a:cubicBezTo>
                  <a:lnTo>
                    <a:pt x="528137" y="398486"/>
                  </a:lnTo>
                  <a:lnTo>
                    <a:pt x="412001" y="375601"/>
                  </a:lnTo>
                  <a:cubicBezTo>
                    <a:pt x="284723" y="352160"/>
                    <a:pt x="156253" y="363117"/>
                    <a:pt x="38301" y="403502"/>
                  </a:cubicBezTo>
                  <a:lnTo>
                    <a:pt x="0" y="42030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21" name="フリーフォーム: 図形 320">
              <a:extLst>
                <a:ext uri="{FF2B5EF4-FFF2-40B4-BE49-F238E27FC236}">
                  <a16:creationId xmlns:a16="http://schemas.microsoft.com/office/drawing/2014/main" id="{F74938C0-2782-C803-3659-3A6D8961F65A}"/>
                </a:ext>
              </a:extLst>
            </p:cNvPr>
            <p:cNvSpPr/>
            <p:nvPr/>
          </p:nvSpPr>
          <p:spPr bwMode="auto">
            <a:xfrm>
              <a:off x="5414085" y="3224133"/>
              <a:ext cx="511145" cy="409296"/>
            </a:xfrm>
            <a:custGeom>
              <a:avLst/>
              <a:gdLst>
                <a:gd name="connsiteX0" fmla="*/ 511145 w 511145"/>
                <a:gd name="connsiteY0" fmla="*/ 0 h 409296"/>
                <a:gd name="connsiteX1" fmla="*/ 511145 w 511145"/>
                <a:gd name="connsiteY1" fmla="*/ 409296 h 409296"/>
                <a:gd name="connsiteX2" fmla="*/ 427051 w 511145"/>
                <a:gd name="connsiteY2" fmla="*/ 391849 h 409296"/>
                <a:gd name="connsiteX3" fmla="*/ 26770 w 511145"/>
                <a:gd name="connsiteY3" fmla="*/ 101839 h 409296"/>
                <a:gd name="connsiteX4" fmla="*/ 0 w 511145"/>
                <a:gd name="connsiteY4" fmla="*/ 61931 h 409296"/>
                <a:gd name="connsiteX5" fmla="*/ 3018 w 511145"/>
                <a:gd name="connsiteY5" fmla="*/ 59907 h 409296"/>
                <a:gd name="connsiteX6" fmla="*/ 45253 w 511145"/>
                <a:gd name="connsiteY6" fmla="*/ 68229 h 409296"/>
                <a:gd name="connsiteX7" fmla="*/ 419256 w 511145"/>
                <a:gd name="connsiteY7" fmla="*/ 40305 h 409296"/>
                <a:gd name="connsiteX8" fmla="*/ 511145 w 511145"/>
                <a:gd name="connsiteY8" fmla="*/ 0 h 4092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11145" h="409296">
                  <a:moveTo>
                    <a:pt x="511145" y="0"/>
                  </a:moveTo>
                  <a:lnTo>
                    <a:pt x="511145" y="409296"/>
                  </a:lnTo>
                  <a:lnTo>
                    <a:pt x="427051" y="391849"/>
                  </a:lnTo>
                  <a:cubicBezTo>
                    <a:pt x="267501" y="344491"/>
                    <a:pt x="124748" y="244053"/>
                    <a:pt x="26770" y="101839"/>
                  </a:cubicBezTo>
                  <a:lnTo>
                    <a:pt x="0" y="61931"/>
                  </a:lnTo>
                  <a:lnTo>
                    <a:pt x="3018" y="59907"/>
                  </a:lnTo>
                  <a:lnTo>
                    <a:pt x="45253" y="68229"/>
                  </a:lnTo>
                  <a:cubicBezTo>
                    <a:pt x="172634" y="91689"/>
                    <a:pt x="301207" y="80723"/>
                    <a:pt x="419256" y="40305"/>
                  </a:cubicBezTo>
                  <a:lnTo>
                    <a:pt x="511145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22" name="フリーフォーム: 図形 321">
              <a:extLst>
                <a:ext uri="{FF2B5EF4-FFF2-40B4-BE49-F238E27FC236}">
                  <a16:creationId xmlns:a16="http://schemas.microsoft.com/office/drawing/2014/main" id="{4A055D55-946C-3589-87A0-6A1E3818C60F}"/>
                </a:ext>
              </a:extLst>
            </p:cNvPr>
            <p:cNvSpPr/>
            <p:nvPr/>
          </p:nvSpPr>
          <p:spPr bwMode="auto">
            <a:xfrm>
              <a:off x="5412060" y="3283047"/>
              <a:ext cx="128" cy="153"/>
            </a:xfrm>
            <a:custGeom>
              <a:avLst/>
              <a:gdLst>
                <a:gd name="connsiteX0" fmla="*/ 0 w 128"/>
                <a:gd name="connsiteY0" fmla="*/ 0 h 153"/>
                <a:gd name="connsiteX1" fmla="*/ 128 w 128"/>
                <a:gd name="connsiteY1" fmla="*/ 25 h 153"/>
                <a:gd name="connsiteX2" fmla="*/ 103 w 128"/>
                <a:gd name="connsiteY2" fmla="*/ 153 h 153"/>
                <a:gd name="connsiteX3" fmla="*/ 0 w 128"/>
                <a:gd name="connsiteY3" fmla="*/ 0 h 1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28" h="153">
                  <a:moveTo>
                    <a:pt x="0" y="0"/>
                  </a:moveTo>
                  <a:lnTo>
                    <a:pt x="128" y="25"/>
                  </a:lnTo>
                  <a:lnTo>
                    <a:pt x="103" y="1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23" name="フリーフォーム: 図形 322">
              <a:extLst>
                <a:ext uri="{FF2B5EF4-FFF2-40B4-BE49-F238E27FC236}">
                  <a16:creationId xmlns:a16="http://schemas.microsoft.com/office/drawing/2014/main" id="{BBD42DED-9DFE-DB58-4965-B206E23C5703}"/>
                </a:ext>
              </a:extLst>
            </p:cNvPr>
            <p:cNvSpPr/>
            <p:nvPr/>
          </p:nvSpPr>
          <p:spPr bwMode="auto">
            <a:xfrm>
              <a:off x="5411220" y="3283199"/>
              <a:ext cx="2864" cy="4786"/>
            </a:xfrm>
            <a:custGeom>
              <a:avLst/>
              <a:gdLst>
                <a:gd name="connsiteX0" fmla="*/ 943 w 2864"/>
                <a:gd name="connsiteY0" fmla="*/ 0 h 4786"/>
                <a:gd name="connsiteX1" fmla="*/ 2864 w 2864"/>
                <a:gd name="connsiteY1" fmla="*/ 2865 h 4786"/>
                <a:gd name="connsiteX2" fmla="*/ 0 w 2864"/>
                <a:gd name="connsiteY2" fmla="*/ 4786 h 4786"/>
                <a:gd name="connsiteX3" fmla="*/ 943 w 2864"/>
                <a:gd name="connsiteY3" fmla="*/ 0 h 47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864" h="4786">
                  <a:moveTo>
                    <a:pt x="943" y="0"/>
                  </a:moveTo>
                  <a:lnTo>
                    <a:pt x="2864" y="2865"/>
                  </a:lnTo>
                  <a:lnTo>
                    <a:pt x="0" y="4786"/>
                  </a:lnTo>
                  <a:lnTo>
                    <a:pt x="943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24" name="フリーフォーム: 図形 323">
              <a:extLst>
                <a:ext uri="{FF2B5EF4-FFF2-40B4-BE49-F238E27FC236}">
                  <a16:creationId xmlns:a16="http://schemas.microsoft.com/office/drawing/2014/main" id="{846773D1-5411-4F9B-FCD9-45FF57A53E9B}"/>
                </a:ext>
              </a:extLst>
            </p:cNvPr>
            <p:cNvSpPr/>
            <p:nvPr/>
          </p:nvSpPr>
          <p:spPr bwMode="auto">
            <a:xfrm>
              <a:off x="4991739" y="3287986"/>
              <a:ext cx="933491" cy="1033757"/>
            </a:xfrm>
            <a:custGeom>
              <a:avLst/>
              <a:gdLst>
                <a:gd name="connsiteX0" fmla="*/ 419482 w 933491"/>
                <a:gd name="connsiteY0" fmla="*/ 0 h 1033757"/>
                <a:gd name="connsiteX1" fmla="*/ 396740 w 933491"/>
                <a:gd name="connsiteY1" fmla="*/ 115409 h 1033757"/>
                <a:gd name="connsiteX2" fmla="*/ 848783 w 933491"/>
                <a:gd name="connsiteY2" fmla="*/ 937021 h 1033757"/>
                <a:gd name="connsiteX3" fmla="*/ 933491 w 933491"/>
                <a:gd name="connsiteY3" fmla="*/ 962851 h 1033757"/>
                <a:gd name="connsiteX4" fmla="*/ 933491 w 933491"/>
                <a:gd name="connsiteY4" fmla="*/ 1033757 h 1033757"/>
                <a:gd name="connsiteX5" fmla="*/ 94732 w 933491"/>
                <a:gd name="connsiteY5" fmla="*/ 1033757 h 1033757"/>
                <a:gd name="connsiteX6" fmla="*/ 59175 w 933491"/>
                <a:gd name="connsiteY6" fmla="*/ 967004 h 1033757"/>
                <a:gd name="connsiteX7" fmla="*/ 320500 w 933491"/>
                <a:gd name="connsiteY7" fmla="*/ 66394 h 1033757"/>
                <a:gd name="connsiteX8" fmla="*/ 419482 w 933491"/>
                <a:gd name="connsiteY8" fmla="*/ 0 h 10337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933491" h="1033757">
                  <a:moveTo>
                    <a:pt x="419482" y="0"/>
                  </a:moveTo>
                  <a:lnTo>
                    <a:pt x="396740" y="115409"/>
                  </a:lnTo>
                  <a:cubicBezTo>
                    <a:pt x="334231" y="454816"/>
                    <a:pt x="516330" y="802701"/>
                    <a:pt x="848783" y="937021"/>
                  </a:cubicBezTo>
                  <a:lnTo>
                    <a:pt x="933491" y="962851"/>
                  </a:lnTo>
                  <a:lnTo>
                    <a:pt x="933491" y="1033757"/>
                  </a:lnTo>
                  <a:lnTo>
                    <a:pt x="94732" y="1033757"/>
                  </a:lnTo>
                  <a:lnTo>
                    <a:pt x="59175" y="967004"/>
                  </a:lnTo>
                  <a:cubicBezTo>
                    <a:pt x="-80926" y="636946"/>
                    <a:pt x="36302" y="262191"/>
                    <a:pt x="320500" y="66394"/>
                  </a:cubicBezTo>
                  <a:lnTo>
                    <a:pt x="419482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40" name="フリーフォーム: 図形 339">
              <a:extLst>
                <a:ext uri="{FF2B5EF4-FFF2-40B4-BE49-F238E27FC236}">
                  <a16:creationId xmlns:a16="http://schemas.microsoft.com/office/drawing/2014/main" id="{8208D305-7EDB-84F0-249D-C9246701E553}"/>
                </a:ext>
              </a:extLst>
            </p:cNvPr>
            <p:cNvSpPr/>
            <p:nvPr/>
          </p:nvSpPr>
          <p:spPr bwMode="auto">
            <a:xfrm>
              <a:off x="5417103" y="2241550"/>
              <a:ext cx="508127" cy="1063006"/>
            </a:xfrm>
            <a:custGeom>
              <a:avLst/>
              <a:gdLst>
                <a:gd name="connsiteX0" fmla="*/ 229848 w 508127"/>
                <a:gd name="connsiteY0" fmla="*/ 0 h 1063006"/>
                <a:gd name="connsiteX1" fmla="*/ 508127 w 508127"/>
                <a:gd name="connsiteY1" fmla="*/ 0 h 1063006"/>
                <a:gd name="connsiteX2" fmla="*/ 508127 w 508127"/>
                <a:gd name="connsiteY2" fmla="*/ 982583 h 1063006"/>
                <a:gd name="connsiteX3" fmla="*/ 416238 w 508127"/>
                <a:gd name="connsiteY3" fmla="*/ 1022888 h 1063006"/>
                <a:gd name="connsiteX4" fmla="*/ 42235 w 508127"/>
                <a:gd name="connsiteY4" fmla="*/ 1050812 h 1063006"/>
                <a:gd name="connsiteX5" fmla="*/ 0 w 508127"/>
                <a:gd name="connsiteY5" fmla="*/ 1042490 h 1063006"/>
                <a:gd name="connsiteX6" fmla="*/ 33455 w 508127"/>
                <a:gd name="connsiteY6" fmla="*/ 1020049 h 1063006"/>
                <a:gd name="connsiteX7" fmla="*/ 294992 w 508127"/>
                <a:gd name="connsiteY7" fmla="*/ 118709 h 1063006"/>
                <a:gd name="connsiteX8" fmla="*/ 229848 w 508127"/>
                <a:gd name="connsiteY8" fmla="*/ 0 h 10630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08127" h="1063006">
                  <a:moveTo>
                    <a:pt x="229848" y="0"/>
                  </a:moveTo>
                  <a:lnTo>
                    <a:pt x="508127" y="0"/>
                  </a:lnTo>
                  <a:lnTo>
                    <a:pt x="508127" y="982583"/>
                  </a:lnTo>
                  <a:lnTo>
                    <a:pt x="416238" y="1022888"/>
                  </a:lnTo>
                  <a:cubicBezTo>
                    <a:pt x="298189" y="1063306"/>
                    <a:pt x="169616" y="1074272"/>
                    <a:pt x="42235" y="1050812"/>
                  </a:cubicBezTo>
                  <a:lnTo>
                    <a:pt x="0" y="1042490"/>
                  </a:lnTo>
                  <a:lnTo>
                    <a:pt x="33455" y="1020049"/>
                  </a:lnTo>
                  <a:cubicBezTo>
                    <a:pt x="317883" y="824093"/>
                    <a:pt x="435207" y="449035"/>
                    <a:pt x="294992" y="118709"/>
                  </a:cubicBezTo>
                  <a:lnTo>
                    <a:pt x="229848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48" name="フリーフォーム: 図形 347">
              <a:extLst>
                <a:ext uri="{FF2B5EF4-FFF2-40B4-BE49-F238E27FC236}">
                  <a16:creationId xmlns:a16="http://schemas.microsoft.com/office/drawing/2014/main" id="{155C2AE7-E0F4-3A88-2E03-9BE46E32BF07}"/>
                </a:ext>
              </a:extLst>
            </p:cNvPr>
            <p:cNvSpPr/>
            <p:nvPr/>
          </p:nvSpPr>
          <p:spPr bwMode="auto">
            <a:xfrm>
              <a:off x="4883924" y="2389855"/>
              <a:ext cx="548951" cy="893217"/>
            </a:xfrm>
            <a:custGeom>
              <a:avLst/>
              <a:gdLst>
                <a:gd name="connsiteX0" fmla="*/ 0 w 548951"/>
                <a:gd name="connsiteY0" fmla="*/ 0 h 893217"/>
                <a:gd name="connsiteX1" fmla="*/ 12515 w 548951"/>
                <a:gd name="connsiteY1" fmla="*/ 2963 h 893217"/>
                <a:gd name="connsiteX2" fmla="*/ 84347 w 548951"/>
                <a:gd name="connsiteY2" fmla="*/ 27850 h 893217"/>
                <a:gd name="connsiteX3" fmla="*/ 536756 w 548951"/>
                <a:gd name="connsiteY3" fmla="*/ 850128 h 893217"/>
                <a:gd name="connsiteX4" fmla="*/ 528265 w 548951"/>
                <a:gd name="connsiteY4" fmla="*/ 893217 h 893217"/>
                <a:gd name="connsiteX5" fmla="*/ 528137 w 548951"/>
                <a:gd name="connsiteY5" fmla="*/ 893192 h 893217"/>
                <a:gd name="connsiteX6" fmla="*/ 464150 w 548951"/>
                <a:gd name="connsiteY6" fmla="*/ 797799 h 893217"/>
                <a:gd name="connsiteX7" fmla="*/ 64193 w 548951"/>
                <a:gd name="connsiteY7" fmla="*/ 508024 h 893217"/>
                <a:gd name="connsiteX8" fmla="*/ 0 w 548951"/>
                <a:gd name="connsiteY8" fmla="*/ 494706 h 893217"/>
                <a:gd name="connsiteX9" fmla="*/ 0 w 548951"/>
                <a:gd name="connsiteY9" fmla="*/ 0 h 893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48951" h="893217">
                  <a:moveTo>
                    <a:pt x="0" y="0"/>
                  </a:moveTo>
                  <a:lnTo>
                    <a:pt x="12515" y="2963"/>
                  </a:lnTo>
                  <a:cubicBezTo>
                    <a:pt x="36610" y="9964"/>
                    <a:pt x="60581" y="18248"/>
                    <a:pt x="84347" y="27850"/>
                  </a:cubicBezTo>
                  <a:cubicBezTo>
                    <a:pt x="417070" y="162279"/>
                    <a:pt x="599315" y="510445"/>
                    <a:pt x="536756" y="850128"/>
                  </a:cubicBezTo>
                  <a:lnTo>
                    <a:pt x="528265" y="893217"/>
                  </a:lnTo>
                  <a:lnTo>
                    <a:pt x="528137" y="893192"/>
                  </a:lnTo>
                  <a:lnTo>
                    <a:pt x="464150" y="797799"/>
                  </a:lnTo>
                  <a:cubicBezTo>
                    <a:pt x="366251" y="655700"/>
                    <a:pt x="223613" y="555344"/>
                    <a:pt x="64193" y="508024"/>
                  </a:cubicBezTo>
                  <a:lnTo>
                    <a:pt x="0" y="49470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49" name="フリーフォーム: 図形 348">
              <a:extLst>
                <a:ext uri="{FF2B5EF4-FFF2-40B4-BE49-F238E27FC236}">
                  <a16:creationId xmlns:a16="http://schemas.microsoft.com/office/drawing/2014/main" id="{8207391C-73BE-B3E8-9269-AD9114B41132}"/>
                </a:ext>
              </a:extLst>
            </p:cNvPr>
            <p:cNvSpPr/>
            <p:nvPr/>
          </p:nvSpPr>
          <p:spPr bwMode="auto">
            <a:xfrm>
              <a:off x="4883923" y="3247976"/>
              <a:ext cx="528240" cy="1073766"/>
            </a:xfrm>
            <a:custGeom>
              <a:avLst/>
              <a:gdLst>
                <a:gd name="connsiteX0" fmla="*/ 284760 w 528240"/>
                <a:gd name="connsiteY0" fmla="*/ 26 h 1073766"/>
                <a:gd name="connsiteX1" fmla="*/ 412001 w 528240"/>
                <a:gd name="connsiteY1" fmla="*/ 12185 h 1073766"/>
                <a:gd name="connsiteX2" fmla="*/ 528137 w 528240"/>
                <a:gd name="connsiteY2" fmla="*/ 35070 h 1073766"/>
                <a:gd name="connsiteX3" fmla="*/ 528240 w 528240"/>
                <a:gd name="connsiteY3" fmla="*/ 35223 h 1073766"/>
                <a:gd name="connsiteX4" fmla="*/ 527297 w 528240"/>
                <a:gd name="connsiteY4" fmla="*/ 40009 h 1073766"/>
                <a:gd name="connsiteX5" fmla="*/ 428315 w 528240"/>
                <a:gd name="connsiteY5" fmla="*/ 106403 h 1073766"/>
                <a:gd name="connsiteX6" fmla="*/ 166990 w 528240"/>
                <a:gd name="connsiteY6" fmla="*/ 1007013 h 1073766"/>
                <a:gd name="connsiteX7" fmla="*/ 202547 w 528240"/>
                <a:gd name="connsiteY7" fmla="*/ 1073766 h 1073766"/>
                <a:gd name="connsiteX8" fmla="*/ 0 w 528240"/>
                <a:gd name="connsiteY8" fmla="*/ 1073766 h 1073766"/>
                <a:gd name="connsiteX9" fmla="*/ 0 w 528240"/>
                <a:gd name="connsiteY9" fmla="*/ 56886 h 1073766"/>
                <a:gd name="connsiteX10" fmla="*/ 38301 w 528240"/>
                <a:gd name="connsiteY10" fmla="*/ 40086 h 1073766"/>
                <a:gd name="connsiteX11" fmla="*/ 284760 w 528240"/>
                <a:gd name="connsiteY11" fmla="*/ 26 h 10737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528240" h="1073766">
                  <a:moveTo>
                    <a:pt x="284760" y="26"/>
                  </a:moveTo>
                  <a:cubicBezTo>
                    <a:pt x="327017" y="380"/>
                    <a:pt x="369575" y="4372"/>
                    <a:pt x="412001" y="12185"/>
                  </a:cubicBezTo>
                  <a:lnTo>
                    <a:pt x="528137" y="35070"/>
                  </a:lnTo>
                  <a:lnTo>
                    <a:pt x="528240" y="35223"/>
                  </a:lnTo>
                  <a:lnTo>
                    <a:pt x="527297" y="40009"/>
                  </a:lnTo>
                  <a:lnTo>
                    <a:pt x="428315" y="106403"/>
                  </a:lnTo>
                  <a:cubicBezTo>
                    <a:pt x="144117" y="302200"/>
                    <a:pt x="26889" y="676955"/>
                    <a:pt x="166990" y="1007013"/>
                  </a:cubicBezTo>
                  <a:lnTo>
                    <a:pt x="202547" y="1073766"/>
                  </a:lnTo>
                  <a:lnTo>
                    <a:pt x="0" y="1073766"/>
                  </a:lnTo>
                  <a:lnTo>
                    <a:pt x="0" y="56886"/>
                  </a:lnTo>
                  <a:lnTo>
                    <a:pt x="38301" y="40086"/>
                  </a:lnTo>
                  <a:cubicBezTo>
                    <a:pt x="116936" y="13163"/>
                    <a:pt x="200245" y="-681"/>
                    <a:pt x="284760" y="26"/>
                  </a:cubicBez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68" name="フリーフォーム: 図形 767">
              <a:extLst>
                <a:ext uri="{FF2B5EF4-FFF2-40B4-BE49-F238E27FC236}">
                  <a16:creationId xmlns:a16="http://schemas.microsoft.com/office/drawing/2014/main" id="{12E52FA8-52A3-1DFC-D65A-CEDED24595C3}"/>
                </a:ext>
              </a:extLst>
            </p:cNvPr>
            <p:cNvSpPr/>
            <p:nvPr/>
          </p:nvSpPr>
          <p:spPr bwMode="auto">
            <a:xfrm>
              <a:off x="5412164" y="3283072"/>
              <a:ext cx="4939" cy="2993"/>
            </a:xfrm>
            <a:custGeom>
              <a:avLst/>
              <a:gdLst>
                <a:gd name="connsiteX0" fmla="*/ 25 w 4939"/>
                <a:gd name="connsiteY0" fmla="*/ 0 h 2993"/>
                <a:gd name="connsiteX1" fmla="*/ 4939 w 4939"/>
                <a:gd name="connsiteY1" fmla="*/ 969 h 2993"/>
                <a:gd name="connsiteX2" fmla="*/ 1921 w 4939"/>
                <a:gd name="connsiteY2" fmla="*/ 2993 h 2993"/>
                <a:gd name="connsiteX3" fmla="*/ 0 w 4939"/>
                <a:gd name="connsiteY3" fmla="*/ 128 h 2993"/>
                <a:gd name="connsiteX4" fmla="*/ 25 w 4939"/>
                <a:gd name="connsiteY4" fmla="*/ 0 h 29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39" h="2993">
                  <a:moveTo>
                    <a:pt x="25" y="0"/>
                  </a:moveTo>
                  <a:lnTo>
                    <a:pt x="4939" y="969"/>
                  </a:lnTo>
                  <a:lnTo>
                    <a:pt x="1921" y="2993"/>
                  </a:lnTo>
                  <a:lnTo>
                    <a:pt x="0" y="128"/>
                  </a:lnTo>
                  <a:lnTo>
                    <a:pt x="25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69" name="フリーフォーム: 図形 768">
              <a:extLst>
                <a:ext uri="{FF2B5EF4-FFF2-40B4-BE49-F238E27FC236}">
                  <a16:creationId xmlns:a16="http://schemas.microsoft.com/office/drawing/2014/main" id="{9D8FD89A-03A5-F0D8-43FE-8C948CA97317}"/>
                </a:ext>
              </a:extLst>
            </p:cNvPr>
            <p:cNvSpPr/>
            <p:nvPr/>
          </p:nvSpPr>
          <p:spPr bwMode="auto">
            <a:xfrm>
              <a:off x="5376295" y="3286064"/>
              <a:ext cx="548935" cy="964772"/>
            </a:xfrm>
            <a:custGeom>
              <a:avLst/>
              <a:gdLst>
                <a:gd name="connsiteX0" fmla="*/ 37790 w 548935"/>
                <a:gd name="connsiteY0" fmla="*/ 0 h 964772"/>
                <a:gd name="connsiteX1" fmla="*/ 64560 w 548935"/>
                <a:gd name="connsiteY1" fmla="*/ 39908 h 964772"/>
                <a:gd name="connsiteX2" fmla="*/ 464841 w 548935"/>
                <a:gd name="connsiteY2" fmla="*/ 329918 h 964772"/>
                <a:gd name="connsiteX3" fmla="*/ 548935 w 548935"/>
                <a:gd name="connsiteY3" fmla="*/ 347365 h 964772"/>
                <a:gd name="connsiteX4" fmla="*/ 548935 w 548935"/>
                <a:gd name="connsiteY4" fmla="*/ 964772 h 964772"/>
                <a:gd name="connsiteX5" fmla="*/ 464227 w 548935"/>
                <a:gd name="connsiteY5" fmla="*/ 938942 h 964772"/>
                <a:gd name="connsiteX6" fmla="*/ 12184 w 548935"/>
                <a:gd name="connsiteY6" fmla="*/ 117330 h 964772"/>
                <a:gd name="connsiteX7" fmla="*/ 34926 w 548935"/>
                <a:gd name="connsiteY7" fmla="*/ 1921 h 964772"/>
                <a:gd name="connsiteX8" fmla="*/ 37790 w 548935"/>
                <a:gd name="connsiteY8" fmla="*/ 0 h 9647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48935" h="964772">
                  <a:moveTo>
                    <a:pt x="37790" y="0"/>
                  </a:moveTo>
                  <a:lnTo>
                    <a:pt x="64560" y="39908"/>
                  </a:lnTo>
                  <a:cubicBezTo>
                    <a:pt x="162538" y="182122"/>
                    <a:pt x="305291" y="282560"/>
                    <a:pt x="464841" y="329918"/>
                  </a:cubicBezTo>
                  <a:lnTo>
                    <a:pt x="548935" y="347365"/>
                  </a:lnTo>
                  <a:lnTo>
                    <a:pt x="548935" y="964772"/>
                  </a:lnTo>
                  <a:lnTo>
                    <a:pt x="464227" y="938942"/>
                  </a:lnTo>
                  <a:cubicBezTo>
                    <a:pt x="131774" y="804622"/>
                    <a:pt x="-50325" y="456737"/>
                    <a:pt x="12184" y="117330"/>
                  </a:cubicBezTo>
                  <a:lnTo>
                    <a:pt x="34926" y="1921"/>
                  </a:lnTo>
                  <a:lnTo>
                    <a:pt x="3779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770" name="グループ化 769">
            <a:extLst>
              <a:ext uri="{FF2B5EF4-FFF2-40B4-BE49-F238E27FC236}">
                <a16:creationId xmlns:a16="http://schemas.microsoft.com/office/drawing/2014/main" id="{F775DC6D-5964-C721-5395-3A78E26DA287}"/>
              </a:ext>
            </a:extLst>
          </p:cNvPr>
          <p:cNvGrpSpPr/>
          <p:nvPr/>
        </p:nvGrpSpPr>
        <p:grpSpPr>
          <a:xfrm>
            <a:off x="7192366" y="906182"/>
            <a:ext cx="1262877" cy="2522818"/>
            <a:chOff x="10217923" y="2241550"/>
            <a:chExt cx="1041307" cy="2080193"/>
          </a:xfrm>
        </p:grpSpPr>
        <p:sp>
          <p:nvSpPr>
            <p:cNvPr id="771" name="フリーフォーム: 図形 770">
              <a:extLst>
                <a:ext uri="{FF2B5EF4-FFF2-40B4-BE49-F238E27FC236}">
                  <a16:creationId xmlns:a16="http://schemas.microsoft.com/office/drawing/2014/main" id="{A462A018-A963-9AE7-C960-99010355FDE7}"/>
                </a:ext>
              </a:extLst>
            </p:cNvPr>
            <p:cNvSpPr/>
            <p:nvPr/>
          </p:nvSpPr>
          <p:spPr bwMode="auto">
            <a:xfrm>
              <a:off x="10592943" y="2241550"/>
              <a:ext cx="512374" cy="1036968"/>
            </a:xfrm>
            <a:custGeom>
              <a:avLst/>
              <a:gdLst>
                <a:gd name="connsiteX0" fmla="*/ 0 w 512374"/>
                <a:gd name="connsiteY0" fmla="*/ 0 h 1036968"/>
                <a:gd name="connsiteX1" fmla="*/ 388007 w 512374"/>
                <a:gd name="connsiteY1" fmla="*/ 0 h 1036968"/>
                <a:gd name="connsiteX2" fmla="*/ 453151 w 512374"/>
                <a:gd name="connsiteY2" fmla="*/ 118709 h 1036968"/>
                <a:gd name="connsiteX3" fmla="*/ 191614 w 512374"/>
                <a:gd name="connsiteY3" fmla="*/ 1020049 h 1036968"/>
                <a:gd name="connsiteX4" fmla="*/ 169679 w 512374"/>
                <a:gd name="connsiteY4" fmla="*/ 1034762 h 1036968"/>
                <a:gd name="connsiteX5" fmla="*/ 158173 w 512374"/>
                <a:gd name="connsiteY5" fmla="*/ 1036968 h 1036968"/>
                <a:gd name="connsiteX6" fmla="*/ 180786 w 512374"/>
                <a:gd name="connsiteY6" fmla="*/ 1003628 h 1036968"/>
                <a:gd name="connsiteX7" fmla="*/ 85631 w 512374"/>
                <a:gd name="connsiteY7" fmla="*/ 69947 h 1036968"/>
                <a:gd name="connsiteX8" fmla="*/ 0 w 512374"/>
                <a:gd name="connsiteY8" fmla="*/ 0 h 1036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12374" h="1036968">
                  <a:moveTo>
                    <a:pt x="0" y="0"/>
                  </a:moveTo>
                  <a:lnTo>
                    <a:pt x="388007" y="0"/>
                  </a:lnTo>
                  <a:lnTo>
                    <a:pt x="453151" y="118709"/>
                  </a:lnTo>
                  <a:cubicBezTo>
                    <a:pt x="593366" y="449035"/>
                    <a:pt x="476042" y="824093"/>
                    <a:pt x="191614" y="1020049"/>
                  </a:cubicBezTo>
                  <a:lnTo>
                    <a:pt x="169679" y="1034762"/>
                  </a:lnTo>
                  <a:lnTo>
                    <a:pt x="158173" y="1036968"/>
                  </a:lnTo>
                  <a:lnTo>
                    <a:pt x="180786" y="1003628"/>
                  </a:lnTo>
                  <a:cubicBezTo>
                    <a:pt x="371096" y="715392"/>
                    <a:pt x="339378" y="323695"/>
                    <a:pt x="85631" y="69947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72" name="フリーフォーム: 図形 771">
              <a:extLst>
                <a:ext uri="{FF2B5EF4-FFF2-40B4-BE49-F238E27FC236}">
                  <a16:creationId xmlns:a16="http://schemas.microsoft.com/office/drawing/2014/main" id="{03E46612-3BD8-8DCC-CA39-0D6070455AB8}"/>
                </a:ext>
              </a:extLst>
            </p:cNvPr>
            <p:cNvSpPr/>
            <p:nvPr/>
          </p:nvSpPr>
          <p:spPr bwMode="auto">
            <a:xfrm>
              <a:off x="10217923" y="2389855"/>
              <a:ext cx="548950" cy="889607"/>
            </a:xfrm>
            <a:custGeom>
              <a:avLst/>
              <a:gdLst>
                <a:gd name="connsiteX0" fmla="*/ 0 w 548950"/>
                <a:gd name="connsiteY0" fmla="*/ 0 h 889607"/>
                <a:gd name="connsiteX1" fmla="*/ 12515 w 548950"/>
                <a:gd name="connsiteY1" fmla="*/ 2963 h 889607"/>
                <a:gd name="connsiteX2" fmla="*/ 84347 w 548950"/>
                <a:gd name="connsiteY2" fmla="*/ 27850 h 889607"/>
                <a:gd name="connsiteX3" fmla="*/ 536756 w 548950"/>
                <a:gd name="connsiteY3" fmla="*/ 850128 h 889607"/>
                <a:gd name="connsiteX4" fmla="*/ 529004 w 548950"/>
                <a:gd name="connsiteY4" fmla="*/ 889467 h 889607"/>
                <a:gd name="connsiteX5" fmla="*/ 528275 w 548950"/>
                <a:gd name="connsiteY5" fmla="*/ 889607 h 889607"/>
                <a:gd name="connsiteX6" fmla="*/ 520006 w 548950"/>
                <a:gd name="connsiteY6" fmla="*/ 846474 h 889607"/>
                <a:gd name="connsiteX7" fmla="*/ 47834 w 548950"/>
                <a:gd name="connsiteY7" fmla="*/ 298607 h 889607"/>
                <a:gd name="connsiteX8" fmla="*/ 0 w 548950"/>
                <a:gd name="connsiteY8" fmla="*/ 285686 h 889607"/>
                <a:gd name="connsiteX9" fmla="*/ 0 w 548950"/>
                <a:gd name="connsiteY9" fmla="*/ 0 h 8896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48950" h="889607">
                  <a:moveTo>
                    <a:pt x="0" y="0"/>
                  </a:moveTo>
                  <a:lnTo>
                    <a:pt x="12515" y="2963"/>
                  </a:lnTo>
                  <a:cubicBezTo>
                    <a:pt x="36610" y="9964"/>
                    <a:pt x="60581" y="18248"/>
                    <a:pt x="84347" y="27850"/>
                  </a:cubicBezTo>
                  <a:cubicBezTo>
                    <a:pt x="417069" y="162279"/>
                    <a:pt x="599314" y="510445"/>
                    <a:pt x="536756" y="850128"/>
                  </a:cubicBezTo>
                  <a:lnTo>
                    <a:pt x="529004" y="889467"/>
                  </a:lnTo>
                  <a:lnTo>
                    <a:pt x="528275" y="889607"/>
                  </a:lnTo>
                  <a:lnTo>
                    <a:pt x="520006" y="846474"/>
                  </a:lnTo>
                  <a:cubicBezTo>
                    <a:pt x="468073" y="592687"/>
                    <a:pt x="286677" y="386059"/>
                    <a:pt x="47834" y="298607"/>
                  </a:cubicBezTo>
                  <a:lnTo>
                    <a:pt x="0" y="28568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73" name="フリーフォーム: 図形 772">
              <a:extLst>
                <a:ext uri="{FF2B5EF4-FFF2-40B4-BE49-F238E27FC236}">
                  <a16:creationId xmlns:a16="http://schemas.microsoft.com/office/drawing/2014/main" id="{30E9550F-B427-33CC-FDBC-03F7A2C44066}"/>
                </a:ext>
              </a:extLst>
            </p:cNvPr>
            <p:cNvSpPr/>
            <p:nvPr/>
          </p:nvSpPr>
          <p:spPr bwMode="auto">
            <a:xfrm>
              <a:off x="10217923" y="2884561"/>
              <a:ext cx="523748" cy="391943"/>
            </a:xfrm>
            <a:custGeom>
              <a:avLst/>
              <a:gdLst>
                <a:gd name="connsiteX0" fmla="*/ 0 w 523748"/>
                <a:gd name="connsiteY0" fmla="*/ 0 h 391943"/>
                <a:gd name="connsiteX1" fmla="*/ 64193 w 523748"/>
                <a:gd name="connsiteY1" fmla="*/ 13318 h 391943"/>
                <a:gd name="connsiteX2" fmla="*/ 464150 w 523748"/>
                <a:gd name="connsiteY2" fmla="*/ 303093 h 391943"/>
                <a:gd name="connsiteX3" fmla="*/ 523748 w 523748"/>
                <a:gd name="connsiteY3" fmla="*/ 391943 h 391943"/>
                <a:gd name="connsiteX4" fmla="*/ 433084 w 523748"/>
                <a:gd name="connsiteY4" fmla="*/ 330449 h 391943"/>
                <a:gd name="connsiteX5" fmla="*/ 78189 w 523748"/>
                <a:gd name="connsiteY5" fmla="*/ 210116 h 391943"/>
                <a:gd name="connsiteX6" fmla="*/ 0 w 523748"/>
                <a:gd name="connsiteY6" fmla="*/ 211049 h 391943"/>
                <a:gd name="connsiteX7" fmla="*/ 0 w 523748"/>
                <a:gd name="connsiteY7" fmla="*/ 0 h 3919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23748" h="391943">
                  <a:moveTo>
                    <a:pt x="0" y="0"/>
                  </a:moveTo>
                  <a:lnTo>
                    <a:pt x="64193" y="13318"/>
                  </a:lnTo>
                  <a:cubicBezTo>
                    <a:pt x="223613" y="60638"/>
                    <a:pt x="366251" y="160994"/>
                    <a:pt x="464150" y="303093"/>
                  </a:cubicBezTo>
                  <a:lnTo>
                    <a:pt x="523748" y="391943"/>
                  </a:lnTo>
                  <a:lnTo>
                    <a:pt x="433084" y="330449"/>
                  </a:lnTo>
                  <a:cubicBezTo>
                    <a:pt x="325083" y="259140"/>
                    <a:pt x="202545" y="219029"/>
                    <a:pt x="78189" y="210116"/>
                  </a:cubicBezTo>
                  <a:lnTo>
                    <a:pt x="0" y="21104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74" name="フリーフォーム: 図形 773">
              <a:extLst>
                <a:ext uri="{FF2B5EF4-FFF2-40B4-BE49-F238E27FC236}">
                  <a16:creationId xmlns:a16="http://schemas.microsoft.com/office/drawing/2014/main" id="{D4371E15-8DF4-6573-43DE-9A3A4FEC1DDE}"/>
                </a:ext>
              </a:extLst>
            </p:cNvPr>
            <p:cNvSpPr/>
            <p:nvPr/>
          </p:nvSpPr>
          <p:spPr bwMode="auto">
            <a:xfrm>
              <a:off x="10751947" y="2953970"/>
              <a:ext cx="507282" cy="350586"/>
            </a:xfrm>
            <a:custGeom>
              <a:avLst/>
              <a:gdLst>
                <a:gd name="connsiteX0" fmla="*/ 507282 w 507282"/>
                <a:gd name="connsiteY0" fmla="*/ 0 h 350586"/>
                <a:gd name="connsiteX1" fmla="*/ 507282 w 507282"/>
                <a:gd name="connsiteY1" fmla="*/ 270163 h 350586"/>
                <a:gd name="connsiteX2" fmla="*/ 415393 w 507282"/>
                <a:gd name="connsiteY2" fmla="*/ 310468 h 350586"/>
                <a:gd name="connsiteX3" fmla="*/ 41389 w 507282"/>
                <a:gd name="connsiteY3" fmla="*/ 338392 h 350586"/>
                <a:gd name="connsiteX4" fmla="*/ 1523 w 507282"/>
                <a:gd name="connsiteY4" fmla="*/ 330536 h 350586"/>
                <a:gd name="connsiteX5" fmla="*/ 0 w 507282"/>
                <a:gd name="connsiteY5" fmla="*/ 329503 h 350586"/>
                <a:gd name="connsiteX6" fmla="*/ 10675 w 507282"/>
                <a:gd name="connsiteY6" fmla="*/ 322342 h 350586"/>
                <a:gd name="connsiteX7" fmla="*/ 41447 w 507282"/>
                <a:gd name="connsiteY7" fmla="*/ 316443 h 350586"/>
                <a:gd name="connsiteX8" fmla="*/ 464804 w 507282"/>
                <a:gd name="connsiteY8" fmla="*/ 61298 h 350586"/>
                <a:gd name="connsiteX9" fmla="*/ 507282 w 507282"/>
                <a:gd name="connsiteY9" fmla="*/ 0 h 3505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07282" h="350586">
                  <a:moveTo>
                    <a:pt x="507282" y="0"/>
                  </a:moveTo>
                  <a:lnTo>
                    <a:pt x="507282" y="270163"/>
                  </a:lnTo>
                  <a:lnTo>
                    <a:pt x="415393" y="310468"/>
                  </a:lnTo>
                  <a:cubicBezTo>
                    <a:pt x="297344" y="350886"/>
                    <a:pt x="168770" y="361852"/>
                    <a:pt x="41389" y="338392"/>
                  </a:cubicBezTo>
                  <a:lnTo>
                    <a:pt x="1523" y="330536"/>
                  </a:lnTo>
                  <a:lnTo>
                    <a:pt x="0" y="329503"/>
                  </a:lnTo>
                  <a:lnTo>
                    <a:pt x="10675" y="322342"/>
                  </a:lnTo>
                  <a:lnTo>
                    <a:pt x="41447" y="316443"/>
                  </a:lnTo>
                  <a:cubicBezTo>
                    <a:pt x="210639" y="281821"/>
                    <a:pt x="358870" y="189660"/>
                    <a:pt x="464804" y="61298"/>
                  </a:cubicBezTo>
                  <a:lnTo>
                    <a:pt x="507282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75" name="フリーフォーム: 図形 774">
              <a:extLst>
                <a:ext uri="{FF2B5EF4-FFF2-40B4-BE49-F238E27FC236}">
                  <a16:creationId xmlns:a16="http://schemas.microsoft.com/office/drawing/2014/main" id="{7B30EDCD-FFF1-A405-ACA8-2389CC61302B}"/>
                </a:ext>
              </a:extLst>
            </p:cNvPr>
            <p:cNvSpPr/>
            <p:nvPr/>
          </p:nvSpPr>
          <p:spPr bwMode="auto">
            <a:xfrm>
              <a:off x="10217924" y="3247977"/>
              <a:ext cx="518983" cy="297347"/>
            </a:xfrm>
            <a:custGeom>
              <a:avLst/>
              <a:gdLst>
                <a:gd name="connsiteX0" fmla="*/ 284760 w 518983"/>
                <a:gd name="connsiteY0" fmla="*/ 26 h 297347"/>
                <a:gd name="connsiteX1" fmla="*/ 412001 w 518983"/>
                <a:gd name="connsiteY1" fmla="*/ 12185 h 297347"/>
                <a:gd name="connsiteX2" fmla="*/ 518983 w 518983"/>
                <a:gd name="connsiteY2" fmla="*/ 33266 h 297347"/>
                <a:gd name="connsiteX3" fmla="*/ 411895 w 518983"/>
                <a:gd name="connsiteY3" fmla="*/ 53796 h 297347"/>
                <a:gd name="connsiteX4" fmla="*/ 75858 w 518983"/>
                <a:gd name="connsiteY4" fmla="*/ 219656 h 297347"/>
                <a:gd name="connsiteX5" fmla="*/ 0 w 518983"/>
                <a:gd name="connsiteY5" fmla="*/ 297347 h 297347"/>
                <a:gd name="connsiteX6" fmla="*/ 0 w 518983"/>
                <a:gd name="connsiteY6" fmla="*/ 56886 h 297347"/>
                <a:gd name="connsiteX7" fmla="*/ 38301 w 518983"/>
                <a:gd name="connsiteY7" fmla="*/ 40086 h 297347"/>
                <a:gd name="connsiteX8" fmla="*/ 284760 w 518983"/>
                <a:gd name="connsiteY8" fmla="*/ 26 h 2973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18983" h="297347">
                  <a:moveTo>
                    <a:pt x="284760" y="26"/>
                  </a:moveTo>
                  <a:cubicBezTo>
                    <a:pt x="327017" y="380"/>
                    <a:pt x="369575" y="4372"/>
                    <a:pt x="412001" y="12185"/>
                  </a:cubicBezTo>
                  <a:lnTo>
                    <a:pt x="518983" y="33266"/>
                  </a:lnTo>
                  <a:lnTo>
                    <a:pt x="411895" y="53796"/>
                  </a:lnTo>
                  <a:cubicBezTo>
                    <a:pt x="285104" y="79741"/>
                    <a:pt x="170094" y="138026"/>
                    <a:pt x="75858" y="219656"/>
                  </a:cubicBezTo>
                  <a:lnTo>
                    <a:pt x="0" y="297347"/>
                  </a:lnTo>
                  <a:lnTo>
                    <a:pt x="0" y="56886"/>
                  </a:lnTo>
                  <a:lnTo>
                    <a:pt x="38301" y="40086"/>
                  </a:lnTo>
                  <a:cubicBezTo>
                    <a:pt x="116936" y="13163"/>
                    <a:pt x="200245" y="-681"/>
                    <a:pt x="284760" y="26"/>
                  </a:cubicBez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76" name="フリーフォーム: 図形 775">
              <a:extLst>
                <a:ext uri="{FF2B5EF4-FFF2-40B4-BE49-F238E27FC236}">
                  <a16:creationId xmlns:a16="http://schemas.microsoft.com/office/drawing/2014/main" id="{9AB39432-D485-ABB8-CB21-4E28A631E796}"/>
                </a:ext>
              </a:extLst>
            </p:cNvPr>
            <p:cNvSpPr/>
            <p:nvPr/>
          </p:nvSpPr>
          <p:spPr bwMode="auto">
            <a:xfrm>
              <a:off x="10741672" y="3276503"/>
              <a:ext cx="4397" cy="3390"/>
            </a:xfrm>
            <a:custGeom>
              <a:avLst/>
              <a:gdLst>
                <a:gd name="connsiteX0" fmla="*/ 0 w 4397"/>
                <a:gd name="connsiteY0" fmla="*/ 0 h 3390"/>
                <a:gd name="connsiteX1" fmla="*/ 4397 w 4397"/>
                <a:gd name="connsiteY1" fmla="*/ 2983 h 3390"/>
                <a:gd name="connsiteX2" fmla="*/ 2274 w 4397"/>
                <a:gd name="connsiteY2" fmla="*/ 3390 h 3390"/>
                <a:gd name="connsiteX3" fmla="*/ 0 w 4397"/>
                <a:gd name="connsiteY3" fmla="*/ 0 h 33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397" h="3390">
                  <a:moveTo>
                    <a:pt x="0" y="0"/>
                  </a:moveTo>
                  <a:lnTo>
                    <a:pt x="4397" y="2983"/>
                  </a:lnTo>
                  <a:lnTo>
                    <a:pt x="2274" y="339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77" name="フリーフォーム: 図形 776">
              <a:extLst>
                <a:ext uri="{FF2B5EF4-FFF2-40B4-BE49-F238E27FC236}">
                  <a16:creationId xmlns:a16="http://schemas.microsoft.com/office/drawing/2014/main" id="{8546B60D-528A-B3FF-F9AE-B680B4133F02}"/>
                </a:ext>
              </a:extLst>
            </p:cNvPr>
            <p:cNvSpPr/>
            <p:nvPr/>
          </p:nvSpPr>
          <p:spPr bwMode="auto">
            <a:xfrm>
              <a:off x="10746798" y="3278518"/>
              <a:ext cx="4319" cy="3008"/>
            </a:xfrm>
            <a:custGeom>
              <a:avLst/>
              <a:gdLst>
                <a:gd name="connsiteX0" fmla="*/ 4319 w 4319"/>
                <a:gd name="connsiteY0" fmla="*/ 0 h 3008"/>
                <a:gd name="connsiteX1" fmla="*/ 2279 w 4319"/>
                <a:gd name="connsiteY1" fmla="*/ 3008 h 3008"/>
                <a:gd name="connsiteX2" fmla="*/ 0 w 4319"/>
                <a:gd name="connsiteY2" fmla="*/ 1462 h 3008"/>
                <a:gd name="connsiteX3" fmla="*/ 130 w 4319"/>
                <a:gd name="connsiteY3" fmla="*/ 803 h 3008"/>
                <a:gd name="connsiteX4" fmla="*/ 4319 w 4319"/>
                <a:gd name="connsiteY4" fmla="*/ 0 h 3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9" h="3008">
                  <a:moveTo>
                    <a:pt x="4319" y="0"/>
                  </a:moveTo>
                  <a:lnTo>
                    <a:pt x="2279" y="3008"/>
                  </a:lnTo>
                  <a:lnTo>
                    <a:pt x="0" y="1462"/>
                  </a:lnTo>
                  <a:lnTo>
                    <a:pt x="130" y="803"/>
                  </a:lnTo>
                  <a:lnTo>
                    <a:pt x="4319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78" name="フリーフォーム: 図形 777">
              <a:extLst>
                <a:ext uri="{FF2B5EF4-FFF2-40B4-BE49-F238E27FC236}">
                  <a16:creationId xmlns:a16="http://schemas.microsoft.com/office/drawing/2014/main" id="{C8308C31-91A2-625B-DEB1-41ED21A73B96}"/>
                </a:ext>
              </a:extLst>
            </p:cNvPr>
            <p:cNvSpPr/>
            <p:nvPr/>
          </p:nvSpPr>
          <p:spPr bwMode="auto">
            <a:xfrm>
              <a:off x="10746069" y="3279461"/>
              <a:ext cx="155" cy="130"/>
            </a:xfrm>
            <a:custGeom>
              <a:avLst/>
              <a:gdLst>
                <a:gd name="connsiteX0" fmla="*/ 130 w 155"/>
                <a:gd name="connsiteY0" fmla="*/ 0 h 130"/>
                <a:gd name="connsiteX1" fmla="*/ 155 w 155"/>
                <a:gd name="connsiteY1" fmla="*/ 130 h 130"/>
                <a:gd name="connsiteX2" fmla="*/ 0 w 155"/>
                <a:gd name="connsiteY2" fmla="*/ 25 h 130"/>
                <a:gd name="connsiteX3" fmla="*/ 130 w 155"/>
                <a:gd name="connsiteY3" fmla="*/ 0 h 1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5" h="130">
                  <a:moveTo>
                    <a:pt x="130" y="0"/>
                  </a:moveTo>
                  <a:lnTo>
                    <a:pt x="155" y="130"/>
                  </a:lnTo>
                  <a:lnTo>
                    <a:pt x="0" y="25"/>
                  </a:lnTo>
                  <a:lnTo>
                    <a:pt x="13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79" name="フリーフォーム: 図形 778">
              <a:extLst>
                <a:ext uri="{FF2B5EF4-FFF2-40B4-BE49-F238E27FC236}">
                  <a16:creationId xmlns:a16="http://schemas.microsoft.com/office/drawing/2014/main" id="{42618957-B0CE-9D07-6416-DC62E74A673E}"/>
                </a:ext>
              </a:extLst>
            </p:cNvPr>
            <p:cNvSpPr/>
            <p:nvPr/>
          </p:nvSpPr>
          <p:spPr bwMode="auto">
            <a:xfrm>
              <a:off x="10746223" y="3279592"/>
              <a:ext cx="574" cy="1675"/>
            </a:xfrm>
            <a:custGeom>
              <a:avLst/>
              <a:gdLst>
                <a:gd name="connsiteX0" fmla="*/ 0 w 574"/>
                <a:gd name="connsiteY0" fmla="*/ 0 h 1675"/>
                <a:gd name="connsiteX1" fmla="*/ 574 w 574"/>
                <a:gd name="connsiteY1" fmla="*/ 389 h 1675"/>
                <a:gd name="connsiteX2" fmla="*/ 321 w 574"/>
                <a:gd name="connsiteY2" fmla="*/ 1675 h 1675"/>
                <a:gd name="connsiteX3" fmla="*/ 0 w 574"/>
                <a:gd name="connsiteY3" fmla="*/ 0 h 16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74" h="1675">
                  <a:moveTo>
                    <a:pt x="0" y="0"/>
                  </a:moveTo>
                  <a:lnTo>
                    <a:pt x="574" y="389"/>
                  </a:lnTo>
                  <a:lnTo>
                    <a:pt x="321" y="16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80" name="フリーフォーム: 図形 779">
              <a:extLst>
                <a:ext uri="{FF2B5EF4-FFF2-40B4-BE49-F238E27FC236}">
                  <a16:creationId xmlns:a16="http://schemas.microsoft.com/office/drawing/2014/main" id="{D9064754-E21B-3FED-FF48-F8D714E75E25}"/>
                </a:ext>
              </a:extLst>
            </p:cNvPr>
            <p:cNvSpPr/>
            <p:nvPr/>
          </p:nvSpPr>
          <p:spPr bwMode="auto">
            <a:xfrm>
              <a:off x="10736906" y="3279894"/>
              <a:ext cx="9154" cy="3153"/>
            </a:xfrm>
            <a:custGeom>
              <a:avLst/>
              <a:gdLst>
                <a:gd name="connsiteX0" fmla="*/ 7039 w 9154"/>
                <a:gd name="connsiteY0" fmla="*/ 0 h 3153"/>
                <a:gd name="connsiteX1" fmla="*/ 9154 w 9154"/>
                <a:gd name="connsiteY1" fmla="*/ 3153 h 3153"/>
                <a:gd name="connsiteX2" fmla="*/ 0 w 9154"/>
                <a:gd name="connsiteY2" fmla="*/ 1349 h 3153"/>
                <a:gd name="connsiteX3" fmla="*/ 7039 w 9154"/>
                <a:gd name="connsiteY3" fmla="*/ 0 h 31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154" h="3153">
                  <a:moveTo>
                    <a:pt x="7039" y="0"/>
                  </a:moveTo>
                  <a:lnTo>
                    <a:pt x="9154" y="3153"/>
                  </a:lnTo>
                  <a:lnTo>
                    <a:pt x="0" y="1349"/>
                  </a:lnTo>
                  <a:lnTo>
                    <a:pt x="7039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81" name="フリーフォーム: 図形 780">
              <a:extLst>
                <a:ext uri="{FF2B5EF4-FFF2-40B4-BE49-F238E27FC236}">
                  <a16:creationId xmlns:a16="http://schemas.microsoft.com/office/drawing/2014/main" id="{709EBAAE-C42D-AA6D-ECCF-22557B92C67A}"/>
                </a:ext>
              </a:extLst>
            </p:cNvPr>
            <p:cNvSpPr/>
            <p:nvPr/>
          </p:nvSpPr>
          <p:spPr bwMode="auto">
            <a:xfrm>
              <a:off x="10746188" y="3281267"/>
              <a:ext cx="730" cy="1949"/>
            </a:xfrm>
            <a:custGeom>
              <a:avLst/>
              <a:gdLst>
                <a:gd name="connsiteX0" fmla="*/ 356 w 730"/>
                <a:gd name="connsiteY0" fmla="*/ 0 h 1949"/>
                <a:gd name="connsiteX1" fmla="*/ 730 w 730"/>
                <a:gd name="connsiteY1" fmla="*/ 1949 h 1949"/>
                <a:gd name="connsiteX2" fmla="*/ 0 w 730"/>
                <a:gd name="connsiteY2" fmla="*/ 1805 h 1949"/>
                <a:gd name="connsiteX3" fmla="*/ 356 w 730"/>
                <a:gd name="connsiteY3" fmla="*/ 0 h 19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30" h="1949">
                  <a:moveTo>
                    <a:pt x="356" y="0"/>
                  </a:moveTo>
                  <a:lnTo>
                    <a:pt x="730" y="1949"/>
                  </a:lnTo>
                  <a:lnTo>
                    <a:pt x="0" y="1805"/>
                  </a:lnTo>
                  <a:lnTo>
                    <a:pt x="356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82" name="フリーフォーム: 図形 781">
              <a:extLst>
                <a:ext uri="{FF2B5EF4-FFF2-40B4-BE49-F238E27FC236}">
                  <a16:creationId xmlns:a16="http://schemas.microsoft.com/office/drawing/2014/main" id="{2DB03B3A-8ADA-E973-48F8-2EEA69D9729D}"/>
                </a:ext>
              </a:extLst>
            </p:cNvPr>
            <p:cNvSpPr/>
            <p:nvPr/>
          </p:nvSpPr>
          <p:spPr bwMode="auto">
            <a:xfrm>
              <a:off x="10747811" y="3281526"/>
              <a:ext cx="4136" cy="2514"/>
            </a:xfrm>
            <a:custGeom>
              <a:avLst/>
              <a:gdLst>
                <a:gd name="connsiteX0" fmla="*/ 1265 w 4136"/>
                <a:gd name="connsiteY0" fmla="*/ 0 h 2514"/>
                <a:gd name="connsiteX1" fmla="*/ 4136 w 4136"/>
                <a:gd name="connsiteY1" fmla="*/ 1947 h 2514"/>
                <a:gd name="connsiteX2" fmla="*/ 3291 w 4136"/>
                <a:gd name="connsiteY2" fmla="*/ 2514 h 2514"/>
                <a:gd name="connsiteX3" fmla="*/ 0 w 4136"/>
                <a:gd name="connsiteY3" fmla="*/ 1865 h 2514"/>
                <a:gd name="connsiteX4" fmla="*/ 1265 w 4136"/>
                <a:gd name="connsiteY4" fmla="*/ 0 h 25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136" h="2514">
                  <a:moveTo>
                    <a:pt x="1265" y="0"/>
                  </a:moveTo>
                  <a:lnTo>
                    <a:pt x="4136" y="1947"/>
                  </a:lnTo>
                  <a:lnTo>
                    <a:pt x="3291" y="2514"/>
                  </a:lnTo>
                  <a:lnTo>
                    <a:pt x="0" y="1865"/>
                  </a:lnTo>
                  <a:lnTo>
                    <a:pt x="1265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83" name="フリーフォーム: 図形 782">
              <a:extLst>
                <a:ext uri="{FF2B5EF4-FFF2-40B4-BE49-F238E27FC236}">
                  <a16:creationId xmlns:a16="http://schemas.microsoft.com/office/drawing/2014/main" id="{CEC5664F-E521-45F0-7500-963E3D7CA884}"/>
                </a:ext>
              </a:extLst>
            </p:cNvPr>
            <p:cNvSpPr/>
            <p:nvPr/>
          </p:nvSpPr>
          <p:spPr bwMode="auto">
            <a:xfrm>
              <a:off x="10746060" y="3283046"/>
              <a:ext cx="128" cy="154"/>
            </a:xfrm>
            <a:custGeom>
              <a:avLst/>
              <a:gdLst>
                <a:gd name="connsiteX0" fmla="*/ 0 w 128"/>
                <a:gd name="connsiteY0" fmla="*/ 0 h 154"/>
                <a:gd name="connsiteX1" fmla="*/ 128 w 128"/>
                <a:gd name="connsiteY1" fmla="*/ 25 h 154"/>
                <a:gd name="connsiteX2" fmla="*/ 103 w 128"/>
                <a:gd name="connsiteY2" fmla="*/ 154 h 154"/>
                <a:gd name="connsiteX3" fmla="*/ 0 w 128"/>
                <a:gd name="connsiteY3" fmla="*/ 0 h 1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28" h="154">
                  <a:moveTo>
                    <a:pt x="0" y="0"/>
                  </a:moveTo>
                  <a:lnTo>
                    <a:pt x="128" y="25"/>
                  </a:lnTo>
                  <a:lnTo>
                    <a:pt x="103" y="15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84" name="フリーフォーム: 図形 783">
              <a:extLst>
                <a:ext uri="{FF2B5EF4-FFF2-40B4-BE49-F238E27FC236}">
                  <a16:creationId xmlns:a16="http://schemas.microsoft.com/office/drawing/2014/main" id="{B4986448-8B4C-C319-59FD-DEAD73C43D1F}"/>
                </a:ext>
              </a:extLst>
            </p:cNvPr>
            <p:cNvSpPr/>
            <p:nvPr/>
          </p:nvSpPr>
          <p:spPr bwMode="auto">
            <a:xfrm>
              <a:off x="10745435" y="3283200"/>
              <a:ext cx="1612" cy="3694"/>
            </a:xfrm>
            <a:custGeom>
              <a:avLst/>
              <a:gdLst>
                <a:gd name="connsiteX0" fmla="*/ 728 w 1612"/>
                <a:gd name="connsiteY0" fmla="*/ 0 h 3694"/>
                <a:gd name="connsiteX1" fmla="*/ 1612 w 1612"/>
                <a:gd name="connsiteY1" fmla="*/ 1318 h 3694"/>
                <a:gd name="connsiteX2" fmla="*/ 0 w 1612"/>
                <a:gd name="connsiteY2" fmla="*/ 3694 h 3694"/>
                <a:gd name="connsiteX3" fmla="*/ 728 w 1612"/>
                <a:gd name="connsiteY3" fmla="*/ 0 h 36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612" h="3694">
                  <a:moveTo>
                    <a:pt x="728" y="0"/>
                  </a:moveTo>
                  <a:lnTo>
                    <a:pt x="1612" y="1318"/>
                  </a:lnTo>
                  <a:lnTo>
                    <a:pt x="0" y="3694"/>
                  </a:lnTo>
                  <a:lnTo>
                    <a:pt x="728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85" name="フリーフォーム: 図形 784">
              <a:extLst>
                <a:ext uri="{FF2B5EF4-FFF2-40B4-BE49-F238E27FC236}">
                  <a16:creationId xmlns:a16="http://schemas.microsoft.com/office/drawing/2014/main" id="{1C5ECEB9-5B11-D2B4-FAC0-8A1379A593F3}"/>
                </a:ext>
              </a:extLst>
            </p:cNvPr>
            <p:cNvSpPr/>
            <p:nvPr/>
          </p:nvSpPr>
          <p:spPr bwMode="auto">
            <a:xfrm>
              <a:off x="10746919" y="3283215"/>
              <a:ext cx="893" cy="1164"/>
            </a:xfrm>
            <a:custGeom>
              <a:avLst/>
              <a:gdLst>
                <a:gd name="connsiteX0" fmla="*/ 0 w 893"/>
                <a:gd name="connsiteY0" fmla="*/ 0 h 1164"/>
                <a:gd name="connsiteX1" fmla="*/ 893 w 893"/>
                <a:gd name="connsiteY1" fmla="*/ 176 h 1164"/>
                <a:gd name="connsiteX2" fmla="*/ 223 w 893"/>
                <a:gd name="connsiteY2" fmla="*/ 1164 h 1164"/>
                <a:gd name="connsiteX3" fmla="*/ 0 w 893"/>
                <a:gd name="connsiteY3" fmla="*/ 0 h 11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93" h="1164">
                  <a:moveTo>
                    <a:pt x="0" y="0"/>
                  </a:moveTo>
                  <a:lnTo>
                    <a:pt x="893" y="176"/>
                  </a:lnTo>
                  <a:lnTo>
                    <a:pt x="223" y="116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86" name="フリーフォーム: 図形 785">
              <a:extLst>
                <a:ext uri="{FF2B5EF4-FFF2-40B4-BE49-F238E27FC236}">
                  <a16:creationId xmlns:a16="http://schemas.microsoft.com/office/drawing/2014/main" id="{7DA023AA-7828-DE89-9E9C-66ED2552EC5A}"/>
                </a:ext>
              </a:extLst>
            </p:cNvPr>
            <p:cNvSpPr/>
            <p:nvPr/>
          </p:nvSpPr>
          <p:spPr bwMode="auto">
            <a:xfrm>
              <a:off x="10748085" y="3284041"/>
              <a:ext cx="511145" cy="349389"/>
            </a:xfrm>
            <a:custGeom>
              <a:avLst/>
              <a:gdLst>
                <a:gd name="connsiteX0" fmla="*/ 3018 w 511145"/>
                <a:gd name="connsiteY0" fmla="*/ 0 h 349389"/>
                <a:gd name="connsiteX1" fmla="*/ 5386 w 511145"/>
                <a:gd name="connsiteY1" fmla="*/ 466 h 349389"/>
                <a:gd name="connsiteX2" fmla="*/ 40763 w 511145"/>
                <a:gd name="connsiteY2" fmla="*/ 24461 h 349389"/>
                <a:gd name="connsiteX3" fmla="*/ 395946 w 511145"/>
                <a:gd name="connsiteY3" fmla="*/ 144892 h 349389"/>
                <a:gd name="connsiteX4" fmla="*/ 511145 w 511145"/>
                <a:gd name="connsiteY4" fmla="*/ 143517 h 349389"/>
                <a:gd name="connsiteX5" fmla="*/ 511145 w 511145"/>
                <a:gd name="connsiteY5" fmla="*/ 349389 h 349389"/>
                <a:gd name="connsiteX6" fmla="*/ 427050 w 511145"/>
                <a:gd name="connsiteY6" fmla="*/ 331942 h 349389"/>
                <a:gd name="connsiteX7" fmla="*/ 26769 w 511145"/>
                <a:gd name="connsiteY7" fmla="*/ 41932 h 349389"/>
                <a:gd name="connsiteX8" fmla="*/ 0 w 511145"/>
                <a:gd name="connsiteY8" fmla="*/ 2024 h 349389"/>
                <a:gd name="connsiteX9" fmla="*/ 3018 w 511145"/>
                <a:gd name="connsiteY9" fmla="*/ 0 h 3493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11145" h="349389">
                  <a:moveTo>
                    <a:pt x="3018" y="0"/>
                  </a:moveTo>
                  <a:lnTo>
                    <a:pt x="5386" y="466"/>
                  </a:lnTo>
                  <a:lnTo>
                    <a:pt x="40763" y="24461"/>
                  </a:lnTo>
                  <a:cubicBezTo>
                    <a:pt x="148852" y="95827"/>
                    <a:pt x="271489" y="135971"/>
                    <a:pt x="395946" y="144892"/>
                  </a:cubicBezTo>
                  <a:lnTo>
                    <a:pt x="511145" y="143517"/>
                  </a:lnTo>
                  <a:lnTo>
                    <a:pt x="511145" y="349389"/>
                  </a:lnTo>
                  <a:lnTo>
                    <a:pt x="427050" y="331942"/>
                  </a:lnTo>
                  <a:cubicBezTo>
                    <a:pt x="267500" y="284584"/>
                    <a:pt x="124747" y="184146"/>
                    <a:pt x="26769" y="41932"/>
                  </a:cubicBezTo>
                  <a:lnTo>
                    <a:pt x="0" y="2024"/>
                  </a:lnTo>
                  <a:lnTo>
                    <a:pt x="3018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87" name="フリーフォーム: 図形 786">
              <a:extLst>
                <a:ext uri="{FF2B5EF4-FFF2-40B4-BE49-F238E27FC236}">
                  <a16:creationId xmlns:a16="http://schemas.microsoft.com/office/drawing/2014/main" id="{C56B3474-176F-5A39-ED48-66B2A4F80AA9}"/>
                </a:ext>
              </a:extLst>
            </p:cNvPr>
            <p:cNvSpPr/>
            <p:nvPr/>
          </p:nvSpPr>
          <p:spPr bwMode="auto">
            <a:xfrm>
              <a:off x="10747048" y="3284380"/>
              <a:ext cx="169" cy="391"/>
            </a:xfrm>
            <a:custGeom>
              <a:avLst/>
              <a:gdLst>
                <a:gd name="connsiteX0" fmla="*/ 94 w 169"/>
                <a:gd name="connsiteY0" fmla="*/ 0 h 391"/>
                <a:gd name="connsiteX1" fmla="*/ 169 w 169"/>
                <a:gd name="connsiteY1" fmla="*/ 391 h 391"/>
                <a:gd name="connsiteX2" fmla="*/ 0 w 169"/>
                <a:gd name="connsiteY2" fmla="*/ 139 h 391"/>
                <a:gd name="connsiteX3" fmla="*/ 94 w 169"/>
                <a:gd name="connsiteY3" fmla="*/ 0 h 3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69" h="391">
                  <a:moveTo>
                    <a:pt x="94" y="0"/>
                  </a:moveTo>
                  <a:lnTo>
                    <a:pt x="169" y="391"/>
                  </a:lnTo>
                  <a:lnTo>
                    <a:pt x="0" y="139"/>
                  </a:lnTo>
                  <a:lnTo>
                    <a:pt x="94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88" name="フリーフォーム: 図形 787">
              <a:extLst>
                <a:ext uri="{FF2B5EF4-FFF2-40B4-BE49-F238E27FC236}">
                  <a16:creationId xmlns:a16="http://schemas.microsoft.com/office/drawing/2014/main" id="{F712B67E-D687-3315-8920-FBB45B191586}"/>
                </a:ext>
              </a:extLst>
            </p:cNvPr>
            <p:cNvSpPr/>
            <p:nvPr/>
          </p:nvSpPr>
          <p:spPr bwMode="auto">
            <a:xfrm>
              <a:off x="10747216" y="3284771"/>
              <a:ext cx="868" cy="1663"/>
            </a:xfrm>
            <a:custGeom>
              <a:avLst/>
              <a:gdLst>
                <a:gd name="connsiteX0" fmla="*/ 0 w 868"/>
                <a:gd name="connsiteY0" fmla="*/ 0 h 1663"/>
                <a:gd name="connsiteX1" fmla="*/ 868 w 868"/>
                <a:gd name="connsiteY1" fmla="*/ 1294 h 1663"/>
                <a:gd name="connsiteX2" fmla="*/ 318 w 868"/>
                <a:gd name="connsiteY2" fmla="*/ 1663 h 1663"/>
                <a:gd name="connsiteX3" fmla="*/ 0 w 868"/>
                <a:gd name="connsiteY3" fmla="*/ 0 h 16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68" h="1663">
                  <a:moveTo>
                    <a:pt x="0" y="0"/>
                  </a:moveTo>
                  <a:lnTo>
                    <a:pt x="868" y="1294"/>
                  </a:lnTo>
                  <a:lnTo>
                    <a:pt x="318" y="166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89" name="フリーフォーム: 図形 788">
              <a:extLst>
                <a:ext uri="{FF2B5EF4-FFF2-40B4-BE49-F238E27FC236}">
                  <a16:creationId xmlns:a16="http://schemas.microsoft.com/office/drawing/2014/main" id="{F14FCF28-E0AC-7DE1-CF8E-BE48B06B36CB}"/>
                </a:ext>
              </a:extLst>
            </p:cNvPr>
            <p:cNvSpPr/>
            <p:nvPr/>
          </p:nvSpPr>
          <p:spPr bwMode="auto">
            <a:xfrm>
              <a:off x="10710293" y="3286434"/>
              <a:ext cx="548936" cy="964403"/>
            </a:xfrm>
            <a:custGeom>
              <a:avLst/>
              <a:gdLst>
                <a:gd name="connsiteX0" fmla="*/ 37241 w 548936"/>
                <a:gd name="connsiteY0" fmla="*/ 0 h 964403"/>
                <a:gd name="connsiteX1" fmla="*/ 58995 w 548936"/>
                <a:gd name="connsiteY1" fmla="*/ 113471 h 964403"/>
                <a:gd name="connsiteX2" fmla="*/ 530785 w 548936"/>
                <a:gd name="connsiteY2" fmla="*/ 660895 h 964403"/>
                <a:gd name="connsiteX3" fmla="*/ 548936 w 548936"/>
                <a:gd name="connsiteY3" fmla="*/ 665798 h 964403"/>
                <a:gd name="connsiteX4" fmla="*/ 548936 w 548936"/>
                <a:gd name="connsiteY4" fmla="*/ 964403 h 964403"/>
                <a:gd name="connsiteX5" fmla="*/ 464228 w 548936"/>
                <a:gd name="connsiteY5" fmla="*/ 938573 h 964403"/>
                <a:gd name="connsiteX6" fmla="*/ 12185 w 548936"/>
                <a:gd name="connsiteY6" fmla="*/ 116961 h 964403"/>
                <a:gd name="connsiteX7" fmla="*/ 34927 w 548936"/>
                <a:gd name="connsiteY7" fmla="*/ 1552 h 964403"/>
                <a:gd name="connsiteX8" fmla="*/ 37241 w 548936"/>
                <a:gd name="connsiteY8" fmla="*/ 0 h 9644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48936" h="964403">
                  <a:moveTo>
                    <a:pt x="37241" y="0"/>
                  </a:moveTo>
                  <a:lnTo>
                    <a:pt x="58995" y="113471"/>
                  </a:lnTo>
                  <a:cubicBezTo>
                    <a:pt x="110885" y="367053"/>
                    <a:pt x="292135" y="573513"/>
                    <a:pt x="530785" y="660895"/>
                  </a:cubicBezTo>
                  <a:lnTo>
                    <a:pt x="548936" y="665798"/>
                  </a:lnTo>
                  <a:lnTo>
                    <a:pt x="548936" y="964403"/>
                  </a:lnTo>
                  <a:lnTo>
                    <a:pt x="464228" y="938573"/>
                  </a:lnTo>
                  <a:cubicBezTo>
                    <a:pt x="131775" y="804253"/>
                    <a:pt x="-50324" y="456368"/>
                    <a:pt x="12185" y="116961"/>
                  </a:cubicBezTo>
                  <a:lnTo>
                    <a:pt x="34927" y="1552"/>
                  </a:lnTo>
                  <a:lnTo>
                    <a:pt x="37241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90" name="フリーフォーム: 図形 789">
              <a:extLst>
                <a:ext uri="{FF2B5EF4-FFF2-40B4-BE49-F238E27FC236}">
                  <a16:creationId xmlns:a16="http://schemas.microsoft.com/office/drawing/2014/main" id="{F92E1F10-FF69-45DF-2F59-1A22AFF4E8CE}"/>
                </a:ext>
              </a:extLst>
            </p:cNvPr>
            <p:cNvSpPr/>
            <p:nvPr/>
          </p:nvSpPr>
          <p:spPr bwMode="auto">
            <a:xfrm>
              <a:off x="10744257" y="3286895"/>
              <a:ext cx="1179" cy="1737"/>
            </a:xfrm>
            <a:custGeom>
              <a:avLst/>
              <a:gdLst>
                <a:gd name="connsiteX0" fmla="*/ 1179 w 1179"/>
                <a:gd name="connsiteY0" fmla="*/ 0 h 1737"/>
                <a:gd name="connsiteX1" fmla="*/ 964 w 1179"/>
                <a:gd name="connsiteY1" fmla="*/ 1091 h 1737"/>
                <a:gd name="connsiteX2" fmla="*/ 0 w 1179"/>
                <a:gd name="connsiteY2" fmla="*/ 1737 h 1737"/>
                <a:gd name="connsiteX3" fmla="*/ 1179 w 1179"/>
                <a:gd name="connsiteY3" fmla="*/ 0 h 17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79" h="1737">
                  <a:moveTo>
                    <a:pt x="1179" y="0"/>
                  </a:moveTo>
                  <a:lnTo>
                    <a:pt x="964" y="1091"/>
                  </a:lnTo>
                  <a:lnTo>
                    <a:pt x="0" y="1737"/>
                  </a:lnTo>
                  <a:lnTo>
                    <a:pt x="1179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92" name="フリーフォーム: 図形 791">
              <a:extLst>
                <a:ext uri="{FF2B5EF4-FFF2-40B4-BE49-F238E27FC236}">
                  <a16:creationId xmlns:a16="http://schemas.microsoft.com/office/drawing/2014/main" id="{803CEC78-8431-3B65-E304-777A005887B1}"/>
                </a:ext>
              </a:extLst>
            </p:cNvPr>
            <p:cNvSpPr/>
            <p:nvPr/>
          </p:nvSpPr>
          <p:spPr bwMode="auto">
            <a:xfrm>
              <a:off x="10325737" y="3288632"/>
              <a:ext cx="456500" cy="1033111"/>
            </a:xfrm>
            <a:custGeom>
              <a:avLst/>
              <a:gdLst>
                <a:gd name="connsiteX0" fmla="*/ 418519 w 456500"/>
                <a:gd name="connsiteY0" fmla="*/ 0 h 1033111"/>
                <a:gd name="connsiteX1" fmla="*/ 354501 w 456500"/>
                <a:gd name="connsiteY1" fmla="*/ 94387 h 1033111"/>
                <a:gd name="connsiteX2" fmla="*/ 449579 w 456500"/>
                <a:gd name="connsiteY2" fmla="*/ 1027312 h 1033111"/>
                <a:gd name="connsiteX3" fmla="*/ 456500 w 456500"/>
                <a:gd name="connsiteY3" fmla="*/ 1033111 h 1033111"/>
                <a:gd name="connsiteX4" fmla="*/ 94733 w 456500"/>
                <a:gd name="connsiteY4" fmla="*/ 1033111 h 1033111"/>
                <a:gd name="connsiteX5" fmla="*/ 59176 w 456500"/>
                <a:gd name="connsiteY5" fmla="*/ 966358 h 1033111"/>
                <a:gd name="connsiteX6" fmla="*/ 320501 w 456500"/>
                <a:gd name="connsiteY6" fmla="*/ 65748 h 1033111"/>
                <a:gd name="connsiteX7" fmla="*/ 418519 w 456500"/>
                <a:gd name="connsiteY7" fmla="*/ 0 h 10331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56500" h="1033111">
                  <a:moveTo>
                    <a:pt x="418519" y="0"/>
                  </a:moveTo>
                  <a:lnTo>
                    <a:pt x="354501" y="94387"/>
                  </a:lnTo>
                  <a:cubicBezTo>
                    <a:pt x="164344" y="382389"/>
                    <a:pt x="196038" y="773770"/>
                    <a:pt x="449579" y="1027312"/>
                  </a:cubicBezTo>
                  <a:lnTo>
                    <a:pt x="456500" y="1033111"/>
                  </a:lnTo>
                  <a:lnTo>
                    <a:pt x="94733" y="1033111"/>
                  </a:lnTo>
                  <a:lnTo>
                    <a:pt x="59176" y="966358"/>
                  </a:lnTo>
                  <a:cubicBezTo>
                    <a:pt x="-80925" y="636300"/>
                    <a:pt x="36303" y="261545"/>
                    <a:pt x="320501" y="65748"/>
                  </a:cubicBezTo>
                  <a:lnTo>
                    <a:pt x="418519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93" name="フリーフォーム: 図形 792">
              <a:extLst>
                <a:ext uri="{FF2B5EF4-FFF2-40B4-BE49-F238E27FC236}">
                  <a16:creationId xmlns:a16="http://schemas.microsoft.com/office/drawing/2014/main" id="{03FF8599-9170-FE33-8260-D5A5BF5B77B8}"/>
                </a:ext>
              </a:extLst>
            </p:cNvPr>
            <p:cNvSpPr/>
            <p:nvPr/>
          </p:nvSpPr>
          <p:spPr bwMode="auto">
            <a:xfrm>
              <a:off x="10217923" y="2241551"/>
              <a:ext cx="678148" cy="1037771"/>
            </a:xfrm>
            <a:custGeom>
              <a:avLst/>
              <a:gdLst>
                <a:gd name="connsiteX0" fmla="*/ 0 w 678148"/>
                <a:gd name="connsiteY0" fmla="*/ 0 h 1037771"/>
                <a:gd name="connsiteX1" fmla="*/ 375020 w 678148"/>
                <a:gd name="connsiteY1" fmla="*/ 0 h 1037771"/>
                <a:gd name="connsiteX2" fmla="*/ 460651 w 678148"/>
                <a:gd name="connsiteY2" fmla="*/ 69947 h 1037771"/>
                <a:gd name="connsiteX3" fmla="*/ 555806 w 678148"/>
                <a:gd name="connsiteY3" fmla="*/ 1003628 h 1037771"/>
                <a:gd name="connsiteX4" fmla="*/ 533193 w 678148"/>
                <a:gd name="connsiteY4" fmla="*/ 1036968 h 1037771"/>
                <a:gd name="connsiteX5" fmla="*/ 529004 w 678148"/>
                <a:gd name="connsiteY5" fmla="*/ 1037771 h 1037771"/>
                <a:gd name="connsiteX6" fmla="*/ 536756 w 678148"/>
                <a:gd name="connsiteY6" fmla="*/ 998432 h 1037771"/>
                <a:gd name="connsiteX7" fmla="*/ 84347 w 678148"/>
                <a:gd name="connsiteY7" fmla="*/ 176154 h 1037771"/>
                <a:gd name="connsiteX8" fmla="*/ 12515 w 678148"/>
                <a:gd name="connsiteY8" fmla="*/ 151267 h 1037771"/>
                <a:gd name="connsiteX9" fmla="*/ 0 w 678148"/>
                <a:gd name="connsiteY9" fmla="*/ 148304 h 1037771"/>
                <a:gd name="connsiteX10" fmla="*/ 0 w 678148"/>
                <a:gd name="connsiteY10" fmla="*/ 0 h 10377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78148" h="1037771">
                  <a:moveTo>
                    <a:pt x="0" y="0"/>
                  </a:moveTo>
                  <a:lnTo>
                    <a:pt x="375020" y="0"/>
                  </a:lnTo>
                  <a:lnTo>
                    <a:pt x="460651" y="69947"/>
                  </a:lnTo>
                  <a:cubicBezTo>
                    <a:pt x="714398" y="323695"/>
                    <a:pt x="746116" y="715392"/>
                    <a:pt x="555806" y="1003628"/>
                  </a:cubicBezTo>
                  <a:lnTo>
                    <a:pt x="533193" y="1036968"/>
                  </a:lnTo>
                  <a:lnTo>
                    <a:pt x="529004" y="1037771"/>
                  </a:lnTo>
                  <a:lnTo>
                    <a:pt x="536756" y="998432"/>
                  </a:lnTo>
                  <a:cubicBezTo>
                    <a:pt x="599314" y="658749"/>
                    <a:pt x="417069" y="310583"/>
                    <a:pt x="84347" y="176154"/>
                  </a:cubicBezTo>
                  <a:cubicBezTo>
                    <a:pt x="60581" y="166552"/>
                    <a:pt x="36610" y="158268"/>
                    <a:pt x="12515" y="151267"/>
                  </a:cubicBezTo>
                  <a:lnTo>
                    <a:pt x="0" y="14830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95" name="フリーフォーム: 図形 794">
              <a:extLst>
                <a:ext uri="{FF2B5EF4-FFF2-40B4-BE49-F238E27FC236}">
                  <a16:creationId xmlns:a16="http://schemas.microsoft.com/office/drawing/2014/main" id="{8A68CC11-64C9-01A3-96DB-17F803E94D26}"/>
                </a:ext>
              </a:extLst>
            </p:cNvPr>
            <p:cNvSpPr/>
            <p:nvPr/>
          </p:nvSpPr>
          <p:spPr bwMode="auto">
            <a:xfrm>
              <a:off x="10762623" y="2241550"/>
              <a:ext cx="496607" cy="1034762"/>
            </a:xfrm>
            <a:custGeom>
              <a:avLst/>
              <a:gdLst>
                <a:gd name="connsiteX0" fmla="*/ 218328 w 496607"/>
                <a:gd name="connsiteY0" fmla="*/ 0 h 1034762"/>
                <a:gd name="connsiteX1" fmla="*/ 496607 w 496607"/>
                <a:gd name="connsiteY1" fmla="*/ 0 h 1034762"/>
                <a:gd name="connsiteX2" fmla="*/ 496607 w 496607"/>
                <a:gd name="connsiteY2" fmla="*/ 712420 h 1034762"/>
                <a:gd name="connsiteX3" fmla="*/ 454129 w 496607"/>
                <a:gd name="connsiteY3" fmla="*/ 773718 h 1034762"/>
                <a:gd name="connsiteX4" fmla="*/ 30772 w 496607"/>
                <a:gd name="connsiteY4" fmla="*/ 1028863 h 1034762"/>
                <a:gd name="connsiteX5" fmla="*/ 0 w 496607"/>
                <a:gd name="connsiteY5" fmla="*/ 1034762 h 1034762"/>
                <a:gd name="connsiteX6" fmla="*/ 21935 w 496607"/>
                <a:gd name="connsiteY6" fmla="*/ 1020049 h 1034762"/>
                <a:gd name="connsiteX7" fmla="*/ 283472 w 496607"/>
                <a:gd name="connsiteY7" fmla="*/ 118709 h 1034762"/>
                <a:gd name="connsiteX8" fmla="*/ 218328 w 496607"/>
                <a:gd name="connsiteY8" fmla="*/ 0 h 10347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96607" h="1034762">
                  <a:moveTo>
                    <a:pt x="218328" y="0"/>
                  </a:moveTo>
                  <a:lnTo>
                    <a:pt x="496607" y="0"/>
                  </a:lnTo>
                  <a:lnTo>
                    <a:pt x="496607" y="712420"/>
                  </a:lnTo>
                  <a:lnTo>
                    <a:pt x="454129" y="773718"/>
                  </a:lnTo>
                  <a:cubicBezTo>
                    <a:pt x="348195" y="902080"/>
                    <a:pt x="199964" y="994241"/>
                    <a:pt x="30772" y="1028863"/>
                  </a:cubicBezTo>
                  <a:lnTo>
                    <a:pt x="0" y="1034762"/>
                  </a:lnTo>
                  <a:lnTo>
                    <a:pt x="21935" y="1020049"/>
                  </a:lnTo>
                  <a:cubicBezTo>
                    <a:pt x="306363" y="824093"/>
                    <a:pt x="423687" y="449035"/>
                    <a:pt x="283472" y="118709"/>
                  </a:cubicBezTo>
                  <a:lnTo>
                    <a:pt x="218328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96" name="フリーフォーム: 図形 795">
              <a:extLst>
                <a:ext uri="{FF2B5EF4-FFF2-40B4-BE49-F238E27FC236}">
                  <a16:creationId xmlns:a16="http://schemas.microsoft.com/office/drawing/2014/main" id="{E8105418-916E-675F-6686-30A01400E919}"/>
                </a:ext>
              </a:extLst>
            </p:cNvPr>
            <p:cNvSpPr/>
            <p:nvPr/>
          </p:nvSpPr>
          <p:spPr bwMode="auto">
            <a:xfrm>
              <a:off x="10217924" y="2675540"/>
              <a:ext cx="528275" cy="603946"/>
            </a:xfrm>
            <a:custGeom>
              <a:avLst/>
              <a:gdLst>
                <a:gd name="connsiteX0" fmla="*/ 0 w 528275"/>
                <a:gd name="connsiteY0" fmla="*/ 0 h 603946"/>
                <a:gd name="connsiteX1" fmla="*/ 47834 w 528275"/>
                <a:gd name="connsiteY1" fmla="*/ 12921 h 603946"/>
                <a:gd name="connsiteX2" fmla="*/ 520006 w 528275"/>
                <a:gd name="connsiteY2" fmla="*/ 560788 h 603946"/>
                <a:gd name="connsiteX3" fmla="*/ 528275 w 528275"/>
                <a:gd name="connsiteY3" fmla="*/ 603921 h 603946"/>
                <a:gd name="connsiteX4" fmla="*/ 528145 w 528275"/>
                <a:gd name="connsiteY4" fmla="*/ 603946 h 603946"/>
                <a:gd name="connsiteX5" fmla="*/ 523748 w 528275"/>
                <a:gd name="connsiteY5" fmla="*/ 600963 h 603946"/>
                <a:gd name="connsiteX6" fmla="*/ 464150 w 528275"/>
                <a:gd name="connsiteY6" fmla="*/ 512113 h 603946"/>
                <a:gd name="connsiteX7" fmla="*/ 64193 w 528275"/>
                <a:gd name="connsiteY7" fmla="*/ 222338 h 603946"/>
                <a:gd name="connsiteX8" fmla="*/ 0 w 528275"/>
                <a:gd name="connsiteY8" fmla="*/ 209020 h 603946"/>
                <a:gd name="connsiteX9" fmla="*/ 0 w 528275"/>
                <a:gd name="connsiteY9" fmla="*/ 0 h 6039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28275" h="603946">
                  <a:moveTo>
                    <a:pt x="0" y="0"/>
                  </a:moveTo>
                  <a:lnTo>
                    <a:pt x="47834" y="12921"/>
                  </a:lnTo>
                  <a:cubicBezTo>
                    <a:pt x="286677" y="100373"/>
                    <a:pt x="468073" y="307001"/>
                    <a:pt x="520006" y="560788"/>
                  </a:cubicBezTo>
                  <a:lnTo>
                    <a:pt x="528275" y="603921"/>
                  </a:lnTo>
                  <a:lnTo>
                    <a:pt x="528145" y="603946"/>
                  </a:lnTo>
                  <a:lnTo>
                    <a:pt x="523748" y="600963"/>
                  </a:lnTo>
                  <a:lnTo>
                    <a:pt x="464150" y="512113"/>
                  </a:lnTo>
                  <a:cubicBezTo>
                    <a:pt x="366251" y="370014"/>
                    <a:pt x="223613" y="269658"/>
                    <a:pt x="64193" y="222338"/>
                  </a:cubicBezTo>
                  <a:lnTo>
                    <a:pt x="0" y="2090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97" name="フリーフォーム: 図形 796">
              <a:extLst>
                <a:ext uri="{FF2B5EF4-FFF2-40B4-BE49-F238E27FC236}">
                  <a16:creationId xmlns:a16="http://schemas.microsoft.com/office/drawing/2014/main" id="{09DB8824-6991-EC57-361E-3949589AF1D5}"/>
                </a:ext>
              </a:extLst>
            </p:cNvPr>
            <p:cNvSpPr/>
            <p:nvPr/>
          </p:nvSpPr>
          <p:spPr bwMode="auto">
            <a:xfrm>
              <a:off x="10217923" y="3094676"/>
              <a:ext cx="526022" cy="210186"/>
            </a:xfrm>
            <a:custGeom>
              <a:avLst/>
              <a:gdLst>
                <a:gd name="connsiteX0" fmla="*/ 78189 w 526022"/>
                <a:gd name="connsiteY0" fmla="*/ 0 h 210186"/>
                <a:gd name="connsiteX1" fmla="*/ 433084 w 526022"/>
                <a:gd name="connsiteY1" fmla="*/ 120333 h 210186"/>
                <a:gd name="connsiteX2" fmla="*/ 523748 w 526022"/>
                <a:gd name="connsiteY2" fmla="*/ 181827 h 210186"/>
                <a:gd name="connsiteX3" fmla="*/ 526022 w 526022"/>
                <a:gd name="connsiteY3" fmla="*/ 185217 h 210186"/>
                <a:gd name="connsiteX4" fmla="*/ 518983 w 526022"/>
                <a:gd name="connsiteY4" fmla="*/ 186566 h 210186"/>
                <a:gd name="connsiteX5" fmla="*/ 412001 w 526022"/>
                <a:gd name="connsiteY5" fmla="*/ 165485 h 210186"/>
                <a:gd name="connsiteX6" fmla="*/ 38301 w 526022"/>
                <a:gd name="connsiteY6" fmla="*/ 193386 h 210186"/>
                <a:gd name="connsiteX7" fmla="*/ 0 w 526022"/>
                <a:gd name="connsiteY7" fmla="*/ 210186 h 210186"/>
                <a:gd name="connsiteX8" fmla="*/ 0 w 526022"/>
                <a:gd name="connsiteY8" fmla="*/ 933 h 210186"/>
                <a:gd name="connsiteX9" fmla="*/ 78189 w 526022"/>
                <a:gd name="connsiteY9" fmla="*/ 0 h 210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26022" h="210186">
                  <a:moveTo>
                    <a:pt x="78189" y="0"/>
                  </a:moveTo>
                  <a:cubicBezTo>
                    <a:pt x="202545" y="8913"/>
                    <a:pt x="325083" y="49024"/>
                    <a:pt x="433084" y="120333"/>
                  </a:cubicBezTo>
                  <a:lnTo>
                    <a:pt x="523748" y="181827"/>
                  </a:lnTo>
                  <a:lnTo>
                    <a:pt x="526022" y="185217"/>
                  </a:lnTo>
                  <a:lnTo>
                    <a:pt x="518983" y="186566"/>
                  </a:lnTo>
                  <a:lnTo>
                    <a:pt x="412001" y="165485"/>
                  </a:lnTo>
                  <a:cubicBezTo>
                    <a:pt x="284723" y="142044"/>
                    <a:pt x="156254" y="153001"/>
                    <a:pt x="38301" y="193386"/>
                  </a:cubicBezTo>
                  <a:lnTo>
                    <a:pt x="0" y="210186"/>
                  </a:lnTo>
                  <a:lnTo>
                    <a:pt x="0" y="933"/>
                  </a:lnTo>
                  <a:lnTo>
                    <a:pt x="78189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98" name="フリーフォーム: 図形 797">
              <a:extLst>
                <a:ext uri="{FF2B5EF4-FFF2-40B4-BE49-F238E27FC236}">
                  <a16:creationId xmlns:a16="http://schemas.microsoft.com/office/drawing/2014/main" id="{EFFFB8B1-183D-CA7B-FFA3-9D67D9CDDEB5}"/>
                </a:ext>
              </a:extLst>
            </p:cNvPr>
            <p:cNvSpPr/>
            <p:nvPr/>
          </p:nvSpPr>
          <p:spPr bwMode="auto">
            <a:xfrm>
              <a:off x="10753471" y="3224134"/>
              <a:ext cx="505759" cy="204799"/>
            </a:xfrm>
            <a:custGeom>
              <a:avLst/>
              <a:gdLst>
                <a:gd name="connsiteX0" fmla="*/ 505759 w 505759"/>
                <a:gd name="connsiteY0" fmla="*/ 0 h 204799"/>
                <a:gd name="connsiteX1" fmla="*/ 505759 w 505759"/>
                <a:gd name="connsiteY1" fmla="*/ 203424 h 204799"/>
                <a:gd name="connsiteX2" fmla="*/ 390560 w 505759"/>
                <a:gd name="connsiteY2" fmla="*/ 204799 h 204799"/>
                <a:gd name="connsiteX3" fmla="*/ 35377 w 505759"/>
                <a:gd name="connsiteY3" fmla="*/ 84368 h 204799"/>
                <a:gd name="connsiteX4" fmla="*/ 0 w 505759"/>
                <a:gd name="connsiteY4" fmla="*/ 60373 h 204799"/>
                <a:gd name="connsiteX5" fmla="*/ 39866 w 505759"/>
                <a:gd name="connsiteY5" fmla="*/ 68229 h 204799"/>
                <a:gd name="connsiteX6" fmla="*/ 413870 w 505759"/>
                <a:gd name="connsiteY6" fmla="*/ 40305 h 204799"/>
                <a:gd name="connsiteX7" fmla="*/ 505759 w 505759"/>
                <a:gd name="connsiteY7" fmla="*/ 0 h 2047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05759" h="204799">
                  <a:moveTo>
                    <a:pt x="505759" y="0"/>
                  </a:moveTo>
                  <a:lnTo>
                    <a:pt x="505759" y="203424"/>
                  </a:lnTo>
                  <a:lnTo>
                    <a:pt x="390560" y="204799"/>
                  </a:lnTo>
                  <a:cubicBezTo>
                    <a:pt x="266103" y="195878"/>
                    <a:pt x="143466" y="155734"/>
                    <a:pt x="35377" y="84368"/>
                  </a:cubicBezTo>
                  <a:lnTo>
                    <a:pt x="0" y="60373"/>
                  </a:lnTo>
                  <a:lnTo>
                    <a:pt x="39866" y="68229"/>
                  </a:lnTo>
                  <a:cubicBezTo>
                    <a:pt x="167247" y="91689"/>
                    <a:pt x="295821" y="80723"/>
                    <a:pt x="413870" y="40305"/>
                  </a:cubicBezTo>
                  <a:lnTo>
                    <a:pt x="505759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99" name="フリーフォーム: 図形 798">
              <a:extLst>
                <a:ext uri="{FF2B5EF4-FFF2-40B4-BE49-F238E27FC236}">
                  <a16:creationId xmlns:a16="http://schemas.microsoft.com/office/drawing/2014/main" id="{36E6FD0F-3396-D684-A140-21C024D11D00}"/>
                </a:ext>
              </a:extLst>
            </p:cNvPr>
            <p:cNvSpPr/>
            <p:nvPr/>
          </p:nvSpPr>
          <p:spPr bwMode="auto">
            <a:xfrm>
              <a:off x="10749076" y="3276313"/>
              <a:ext cx="13546" cy="7161"/>
            </a:xfrm>
            <a:custGeom>
              <a:avLst/>
              <a:gdLst>
                <a:gd name="connsiteX0" fmla="*/ 13546 w 13546"/>
                <a:gd name="connsiteY0" fmla="*/ 0 h 7161"/>
                <a:gd name="connsiteX1" fmla="*/ 2871 w 13546"/>
                <a:gd name="connsiteY1" fmla="*/ 7161 h 7161"/>
                <a:gd name="connsiteX2" fmla="*/ 0 w 13546"/>
                <a:gd name="connsiteY2" fmla="*/ 5214 h 7161"/>
                <a:gd name="connsiteX3" fmla="*/ 2040 w 13546"/>
                <a:gd name="connsiteY3" fmla="*/ 2206 h 7161"/>
                <a:gd name="connsiteX4" fmla="*/ 13546 w 13546"/>
                <a:gd name="connsiteY4" fmla="*/ 0 h 71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546" h="7161">
                  <a:moveTo>
                    <a:pt x="13546" y="0"/>
                  </a:moveTo>
                  <a:lnTo>
                    <a:pt x="2871" y="7161"/>
                  </a:lnTo>
                  <a:lnTo>
                    <a:pt x="0" y="5214"/>
                  </a:lnTo>
                  <a:lnTo>
                    <a:pt x="2040" y="2206"/>
                  </a:lnTo>
                  <a:lnTo>
                    <a:pt x="13546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01" name="フリーフォーム: 図形 800">
              <a:extLst>
                <a:ext uri="{FF2B5EF4-FFF2-40B4-BE49-F238E27FC236}">
                  <a16:creationId xmlns:a16="http://schemas.microsoft.com/office/drawing/2014/main" id="{912876D1-5CB4-9EB2-FFCC-3DD79E070FA5}"/>
                </a:ext>
              </a:extLst>
            </p:cNvPr>
            <p:cNvSpPr/>
            <p:nvPr/>
          </p:nvSpPr>
          <p:spPr bwMode="auto">
            <a:xfrm>
              <a:off x="10746199" y="3279322"/>
              <a:ext cx="729" cy="659"/>
            </a:xfrm>
            <a:custGeom>
              <a:avLst/>
              <a:gdLst>
                <a:gd name="connsiteX0" fmla="*/ 729 w 729"/>
                <a:gd name="connsiteY0" fmla="*/ 0 h 659"/>
                <a:gd name="connsiteX1" fmla="*/ 599 w 729"/>
                <a:gd name="connsiteY1" fmla="*/ 659 h 659"/>
                <a:gd name="connsiteX2" fmla="*/ 25 w 729"/>
                <a:gd name="connsiteY2" fmla="*/ 270 h 659"/>
                <a:gd name="connsiteX3" fmla="*/ 0 w 729"/>
                <a:gd name="connsiteY3" fmla="*/ 140 h 659"/>
                <a:gd name="connsiteX4" fmla="*/ 729 w 729"/>
                <a:gd name="connsiteY4" fmla="*/ 0 h 6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9" h="659">
                  <a:moveTo>
                    <a:pt x="729" y="0"/>
                  </a:moveTo>
                  <a:lnTo>
                    <a:pt x="599" y="659"/>
                  </a:lnTo>
                  <a:lnTo>
                    <a:pt x="25" y="270"/>
                  </a:lnTo>
                  <a:lnTo>
                    <a:pt x="0" y="140"/>
                  </a:lnTo>
                  <a:lnTo>
                    <a:pt x="729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03" name="フリーフォーム: 図形 802">
              <a:extLst>
                <a:ext uri="{FF2B5EF4-FFF2-40B4-BE49-F238E27FC236}">
                  <a16:creationId xmlns:a16="http://schemas.microsoft.com/office/drawing/2014/main" id="{A0EA3050-BEE2-C8E1-D691-C8623B48DC06}"/>
                </a:ext>
              </a:extLst>
            </p:cNvPr>
            <p:cNvSpPr/>
            <p:nvPr/>
          </p:nvSpPr>
          <p:spPr bwMode="auto">
            <a:xfrm>
              <a:off x="10743946" y="3279487"/>
              <a:ext cx="2599" cy="3585"/>
            </a:xfrm>
            <a:custGeom>
              <a:avLst/>
              <a:gdLst>
                <a:gd name="connsiteX0" fmla="*/ 2123 w 2599"/>
                <a:gd name="connsiteY0" fmla="*/ 0 h 3585"/>
                <a:gd name="connsiteX1" fmla="*/ 2278 w 2599"/>
                <a:gd name="connsiteY1" fmla="*/ 105 h 3585"/>
                <a:gd name="connsiteX2" fmla="*/ 2599 w 2599"/>
                <a:gd name="connsiteY2" fmla="*/ 1780 h 3585"/>
                <a:gd name="connsiteX3" fmla="*/ 2243 w 2599"/>
                <a:gd name="connsiteY3" fmla="*/ 3585 h 3585"/>
                <a:gd name="connsiteX4" fmla="*/ 2115 w 2599"/>
                <a:gd name="connsiteY4" fmla="*/ 3560 h 3585"/>
                <a:gd name="connsiteX5" fmla="*/ 0 w 2599"/>
                <a:gd name="connsiteY5" fmla="*/ 407 h 3585"/>
                <a:gd name="connsiteX6" fmla="*/ 2123 w 2599"/>
                <a:gd name="connsiteY6" fmla="*/ 0 h 35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599" h="3585">
                  <a:moveTo>
                    <a:pt x="2123" y="0"/>
                  </a:moveTo>
                  <a:lnTo>
                    <a:pt x="2278" y="105"/>
                  </a:lnTo>
                  <a:lnTo>
                    <a:pt x="2599" y="1780"/>
                  </a:lnTo>
                  <a:lnTo>
                    <a:pt x="2243" y="3585"/>
                  </a:lnTo>
                  <a:lnTo>
                    <a:pt x="2115" y="3560"/>
                  </a:lnTo>
                  <a:lnTo>
                    <a:pt x="0" y="407"/>
                  </a:lnTo>
                  <a:lnTo>
                    <a:pt x="2123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04" name="フリーフォーム: 図形 803">
              <a:extLst>
                <a:ext uri="{FF2B5EF4-FFF2-40B4-BE49-F238E27FC236}">
                  <a16:creationId xmlns:a16="http://schemas.microsoft.com/office/drawing/2014/main" id="{227539A2-3B22-CC84-5CAC-0388029350C2}"/>
                </a:ext>
              </a:extLst>
            </p:cNvPr>
            <p:cNvSpPr/>
            <p:nvPr/>
          </p:nvSpPr>
          <p:spPr bwMode="auto">
            <a:xfrm>
              <a:off x="10746544" y="3279981"/>
              <a:ext cx="2532" cy="3411"/>
            </a:xfrm>
            <a:custGeom>
              <a:avLst/>
              <a:gdLst>
                <a:gd name="connsiteX0" fmla="*/ 253 w 2532"/>
                <a:gd name="connsiteY0" fmla="*/ 0 h 3411"/>
                <a:gd name="connsiteX1" fmla="*/ 2532 w 2532"/>
                <a:gd name="connsiteY1" fmla="*/ 1546 h 3411"/>
                <a:gd name="connsiteX2" fmla="*/ 1267 w 2532"/>
                <a:gd name="connsiteY2" fmla="*/ 3411 h 3411"/>
                <a:gd name="connsiteX3" fmla="*/ 374 w 2532"/>
                <a:gd name="connsiteY3" fmla="*/ 3235 h 3411"/>
                <a:gd name="connsiteX4" fmla="*/ 0 w 2532"/>
                <a:gd name="connsiteY4" fmla="*/ 1286 h 3411"/>
                <a:gd name="connsiteX5" fmla="*/ 253 w 2532"/>
                <a:gd name="connsiteY5" fmla="*/ 0 h 34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532" h="3411">
                  <a:moveTo>
                    <a:pt x="253" y="0"/>
                  </a:moveTo>
                  <a:lnTo>
                    <a:pt x="2532" y="1546"/>
                  </a:lnTo>
                  <a:lnTo>
                    <a:pt x="1267" y="3411"/>
                  </a:lnTo>
                  <a:lnTo>
                    <a:pt x="374" y="3235"/>
                  </a:lnTo>
                  <a:lnTo>
                    <a:pt x="0" y="1286"/>
                  </a:lnTo>
                  <a:lnTo>
                    <a:pt x="253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05" name="フリーフォーム: 図形 804">
              <a:extLst>
                <a:ext uri="{FF2B5EF4-FFF2-40B4-BE49-F238E27FC236}">
                  <a16:creationId xmlns:a16="http://schemas.microsoft.com/office/drawing/2014/main" id="{AAFACF05-4CC6-B36C-643E-F93DCC2EBA6D}"/>
                </a:ext>
              </a:extLst>
            </p:cNvPr>
            <p:cNvSpPr/>
            <p:nvPr/>
          </p:nvSpPr>
          <p:spPr bwMode="auto">
            <a:xfrm>
              <a:off x="10217923" y="3281242"/>
              <a:ext cx="528240" cy="1040500"/>
            </a:xfrm>
            <a:custGeom>
              <a:avLst/>
              <a:gdLst>
                <a:gd name="connsiteX0" fmla="*/ 518983 w 528240"/>
                <a:gd name="connsiteY0" fmla="*/ 0 h 1040500"/>
                <a:gd name="connsiteX1" fmla="*/ 528137 w 528240"/>
                <a:gd name="connsiteY1" fmla="*/ 1804 h 1040500"/>
                <a:gd name="connsiteX2" fmla="*/ 528240 w 528240"/>
                <a:gd name="connsiteY2" fmla="*/ 1958 h 1040500"/>
                <a:gd name="connsiteX3" fmla="*/ 527512 w 528240"/>
                <a:gd name="connsiteY3" fmla="*/ 5652 h 1040500"/>
                <a:gd name="connsiteX4" fmla="*/ 526333 w 528240"/>
                <a:gd name="connsiteY4" fmla="*/ 7389 h 1040500"/>
                <a:gd name="connsiteX5" fmla="*/ 428315 w 528240"/>
                <a:gd name="connsiteY5" fmla="*/ 73137 h 1040500"/>
                <a:gd name="connsiteX6" fmla="*/ 166990 w 528240"/>
                <a:gd name="connsiteY6" fmla="*/ 973747 h 1040500"/>
                <a:gd name="connsiteX7" fmla="*/ 202547 w 528240"/>
                <a:gd name="connsiteY7" fmla="*/ 1040500 h 1040500"/>
                <a:gd name="connsiteX8" fmla="*/ 0 w 528240"/>
                <a:gd name="connsiteY8" fmla="*/ 1040500 h 1040500"/>
                <a:gd name="connsiteX9" fmla="*/ 0 w 528240"/>
                <a:gd name="connsiteY9" fmla="*/ 264081 h 1040500"/>
                <a:gd name="connsiteX10" fmla="*/ 75858 w 528240"/>
                <a:gd name="connsiteY10" fmla="*/ 186390 h 1040500"/>
                <a:gd name="connsiteX11" fmla="*/ 411895 w 528240"/>
                <a:gd name="connsiteY11" fmla="*/ 20530 h 1040500"/>
                <a:gd name="connsiteX12" fmla="*/ 518983 w 528240"/>
                <a:gd name="connsiteY12" fmla="*/ 0 h 1040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28240" h="1040500">
                  <a:moveTo>
                    <a:pt x="518983" y="0"/>
                  </a:moveTo>
                  <a:lnTo>
                    <a:pt x="528137" y="1804"/>
                  </a:lnTo>
                  <a:lnTo>
                    <a:pt x="528240" y="1958"/>
                  </a:lnTo>
                  <a:lnTo>
                    <a:pt x="527512" y="5652"/>
                  </a:lnTo>
                  <a:lnTo>
                    <a:pt x="526333" y="7389"/>
                  </a:lnTo>
                  <a:lnTo>
                    <a:pt x="428315" y="73137"/>
                  </a:lnTo>
                  <a:cubicBezTo>
                    <a:pt x="144117" y="268934"/>
                    <a:pt x="26889" y="643689"/>
                    <a:pt x="166990" y="973747"/>
                  </a:cubicBezTo>
                  <a:lnTo>
                    <a:pt x="202547" y="1040500"/>
                  </a:lnTo>
                  <a:lnTo>
                    <a:pt x="0" y="1040500"/>
                  </a:lnTo>
                  <a:lnTo>
                    <a:pt x="0" y="264081"/>
                  </a:lnTo>
                  <a:lnTo>
                    <a:pt x="75858" y="186390"/>
                  </a:lnTo>
                  <a:cubicBezTo>
                    <a:pt x="170094" y="104760"/>
                    <a:pt x="285104" y="46475"/>
                    <a:pt x="411895" y="20530"/>
                  </a:cubicBezTo>
                  <a:lnTo>
                    <a:pt x="518983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06" name="フリーフォーム: 図形 805">
              <a:extLst>
                <a:ext uri="{FF2B5EF4-FFF2-40B4-BE49-F238E27FC236}">
                  <a16:creationId xmlns:a16="http://schemas.microsoft.com/office/drawing/2014/main" id="{817BF219-A893-AF07-A5E5-3EFA30437EC2}"/>
                </a:ext>
              </a:extLst>
            </p:cNvPr>
            <p:cNvSpPr/>
            <p:nvPr/>
          </p:nvSpPr>
          <p:spPr bwMode="auto">
            <a:xfrm>
              <a:off x="10746163" y="3283072"/>
              <a:ext cx="978" cy="1447"/>
            </a:xfrm>
            <a:custGeom>
              <a:avLst/>
              <a:gdLst>
                <a:gd name="connsiteX0" fmla="*/ 25 w 978"/>
                <a:gd name="connsiteY0" fmla="*/ 0 h 1447"/>
                <a:gd name="connsiteX1" fmla="*/ 755 w 978"/>
                <a:gd name="connsiteY1" fmla="*/ 144 h 1447"/>
                <a:gd name="connsiteX2" fmla="*/ 978 w 978"/>
                <a:gd name="connsiteY2" fmla="*/ 1308 h 1447"/>
                <a:gd name="connsiteX3" fmla="*/ 884 w 978"/>
                <a:gd name="connsiteY3" fmla="*/ 1447 h 1447"/>
                <a:gd name="connsiteX4" fmla="*/ 0 w 978"/>
                <a:gd name="connsiteY4" fmla="*/ 129 h 1447"/>
                <a:gd name="connsiteX5" fmla="*/ 25 w 978"/>
                <a:gd name="connsiteY5" fmla="*/ 0 h 14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78" h="1447">
                  <a:moveTo>
                    <a:pt x="25" y="0"/>
                  </a:moveTo>
                  <a:lnTo>
                    <a:pt x="755" y="144"/>
                  </a:lnTo>
                  <a:lnTo>
                    <a:pt x="978" y="1308"/>
                  </a:lnTo>
                  <a:lnTo>
                    <a:pt x="884" y="1447"/>
                  </a:lnTo>
                  <a:lnTo>
                    <a:pt x="0" y="129"/>
                  </a:lnTo>
                  <a:lnTo>
                    <a:pt x="25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07" name="フリーフォーム: 図形 806">
              <a:extLst>
                <a:ext uri="{FF2B5EF4-FFF2-40B4-BE49-F238E27FC236}">
                  <a16:creationId xmlns:a16="http://schemas.microsoft.com/office/drawing/2014/main" id="{E92CAF07-9E78-6A84-B992-3492941CD06A}"/>
                </a:ext>
              </a:extLst>
            </p:cNvPr>
            <p:cNvSpPr/>
            <p:nvPr/>
          </p:nvSpPr>
          <p:spPr bwMode="auto">
            <a:xfrm>
              <a:off x="10747142" y="3283392"/>
              <a:ext cx="3961" cy="2673"/>
            </a:xfrm>
            <a:custGeom>
              <a:avLst/>
              <a:gdLst>
                <a:gd name="connsiteX0" fmla="*/ 670 w 3961"/>
                <a:gd name="connsiteY0" fmla="*/ 0 h 2673"/>
                <a:gd name="connsiteX1" fmla="*/ 3961 w 3961"/>
                <a:gd name="connsiteY1" fmla="*/ 649 h 2673"/>
                <a:gd name="connsiteX2" fmla="*/ 943 w 3961"/>
                <a:gd name="connsiteY2" fmla="*/ 2673 h 2673"/>
                <a:gd name="connsiteX3" fmla="*/ 75 w 3961"/>
                <a:gd name="connsiteY3" fmla="*/ 1379 h 2673"/>
                <a:gd name="connsiteX4" fmla="*/ 0 w 3961"/>
                <a:gd name="connsiteY4" fmla="*/ 988 h 2673"/>
                <a:gd name="connsiteX5" fmla="*/ 670 w 3961"/>
                <a:gd name="connsiteY5" fmla="*/ 0 h 26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961" h="2673">
                  <a:moveTo>
                    <a:pt x="670" y="0"/>
                  </a:moveTo>
                  <a:lnTo>
                    <a:pt x="3961" y="649"/>
                  </a:lnTo>
                  <a:lnTo>
                    <a:pt x="943" y="2673"/>
                  </a:lnTo>
                  <a:lnTo>
                    <a:pt x="75" y="1379"/>
                  </a:lnTo>
                  <a:lnTo>
                    <a:pt x="0" y="988"/>
                  </a:lnTo>
                  <a:lnTo>
                    <a:pt x="67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08" name="フリーフォーム: 図形 807">
              <a:extLst>
                <a:ext uri="{FF2B5EF4-FFF2-40B4-BE49-F238E27FC236}">
                  <a16:creationId xmlns:a16="http://schemas.microsoft.com/office/drawing/2014/main" id="{815ED4DB-6DF4-D0E0-04A8-7C4A06B740B5}"/>
                </a:ext>
              </a:extLst>
            </p:cNvPr>
            <p:cNvSpPr/>
            <p:nvPr/>
          </p:nvSpPr>
          <p:spPr bwMode="auto">
            <a:xfrm>
              <a:off x="10751102" y="3283474"/>
              <a:ext cx="2368" cy="1033"/>
            </a:xfrm>
            <a:custGeom>
              <a:avLst/>
              <a:gdLst>
                <a:gd name="connsiteX0" fmla="*/ 845 w 2368"/>
                <a:gd name="connsiteY0" fmla="*/ 0 h 1033"/>
                <a:gd name="connsiteX1" fmla="*/ 2368 w 2368"/>
                <a:gd name="connsiteY1" fmla="*/ 1033 h 1033"/>
                <a:gd name="connsiteX2" fmla="*/ 0 w 2368"/>
                <a:gd name="connsiteY2" fmla="*/ 567 h 1033"/>
                <a:gd name="connsiteX3" fmla="*/ 845 w 2368"/>
                <a:gd name="connsiteY3" fmla="*/ 0 h 10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68" h="1033">
                  <a:moveTo>
                    <a:pt x="845" y="0"/>
                  </a:moveTo>
                  <a:lnTo>
                    <a:pt x="2368" y="1033"/>
                  </a:lnTo>
                  <a:lnTo>
                    <a:pt x="0" y="567"/>
                  </a:lnTo>
                  <a:lnTo>
                    <a:pt x="845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09" name="フリーフォーム: 図形 808">
              <a:extLst>
                <a:ext uri="{FF2B5EF4-FFF2-40B4-BE49-F238E27FC236}">
                  <a16:creationId xmlns:a16="http://schemas.microsoft.com/office/drawing/2014/main" id="{6155A792-4068-452F-FC8F-9963559A4025}"/>
                </a:ext>
              </a:extLst>
            </p:cNvPr>
            <p:cNvSpPr/>
            <p:nvPr/>
          </p:nvSpPr>
          <p:spPr bwMode="auto">
            <a:xfrm>
              <a:off x="10745220" y="3284519"/>
              <a:ext cx="2314" cy="3467"/>
            </a:xfrm>
            <a:custGeom>
              <a:avLst/>
              <a:gdLst>
                <a:gd name="connsiteX0" fmla="*/ 1827 w 2314"/>
                <a:gd name="connsiteY0" fmla="*/ 0 h 3467"/>
                <a:gd name="connsiteX1" fmla="*/ 1996 w 2314"/>
                <a:gd name="connsiteY1" fmla="*/ 252 h 3467"/>
                <a:gd name="connsiteX2" fmla="*/ 2314 w 2314"/>
                <a:gd name="connsiteY2" fmla="*/ 1915 h 3467"/>
                <a:gd name="connsiteX3" fmla="*/ 0 w 2314"/>
                <a:gd name="connsiteY3" fmla="*/ 3467 h 3467"/>
                <a:gd name="connsiteX4" fmla="*/ 215 w 2314"/>
                <a:gd name="connsiteY4" fmla="*/ 2376 h 3467"/>
                <a:gd name="connsiteX5" fmla="*/ 1827 w 2314"/>
                <a:gd name="connsiteY5" fmla="*/ 0 h 34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14" h="3467">
                  <a:moveTo>
                    <a:pt x="1827" y="0"/>
                  </a:moveTo>
                  <a:lnTo>
                    <a:pt x="1996" y="252"/>
                  </a:lnTo>
                  <a:lnTo>
                    <a:pt x="2314" y="1915"/>
                  </a:lnTo>
                  <a:lnTo>
                    <a:pt x="0" y="3467"/>
                  </a:lnTo>
                  <a:lnTo>
                    <a:pt x="215" y="2376"/>
                  </a:lnTo>
                  <a:lnTo>
                    <a:pt x="1827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10" name="フリーフォーム: 図形 809">
              <a:extLst>
                <a:ext uri="{FF2B5EF4-FFF2-40B4-BE49-F238E27FC236}">
                  <a16:creationId xmlns:a16="http://schemas.microsoft.com/office/drawing/2014/main" id="{F0F7F99D-EDA1-286A-FAE7-3AB88DC21C8A}"/>
                </a:ext>
              </a:extLst>
            </p:cNvPr>
            <p:cNvSpPr/>
            <p:nvPr/>
          </p:nvSpPr>
          <p:spPr bwMode="auto">
            <a:xfrm>
              <a:off x="10747535" y="3286065"/>
              <a:ext cx="511695" cy="666167"/>
            </a:xfrm>
            <a:custGeom>
              <a:avLst/>
              <a:gdLst>
                <a:gd name="connsiteX0" fmla="*/ 550 w 511695"/>
                <a:gd name="connsiteY0" fmla="*/ 0 h 666167"/>
                <a:gd name="connsiteX1" fmla="*/ 27319 w 511695"/>
                <a:gd name="connsiteY1" fmla="*/ 39908 h 666167"/>
                <a:gd name="connsiteX2" fmla="*/ 427600 w 511695"/>
                <a:gd name="connsiteY2" fmla="*/ 329918 h 666167"/>
                <a:gd name="connsiteX3" fmla="*/ 511695 w 511695"/>
                <a:gd name="connsiteY3" fmla="*/ 347365 h 666167"/>
                <a:gd name="connsiteX4" fmla="*/ 511695 w 511695"/>
                <a:gd name="connsiteY4" fmla="*/ 666167 h 666167"/>
                <a:gd name="connsiteX5" fmla="*/ 493544 w 511695"/>
                <a:gd name="connsiteY5" fmla="*/ 661264 h 666167"/>
                <a:gd name="connsiteX6" fmla="*/ 21754 w 511695"/>
                <a:gd name="connsiteY6" fmla="*/ 113840 h 666167"/>
                <a:gd name="connsiteX7" fmla="*/ 0 w 511695"/>
                <a:gd name="connsiteY7" fmla="*/ 369 h 666167"/>
                <a:gd name="connsiteX8" fmla="*/ 550 w 511695"/>
                <a:gd name="connsiteY8" fmla="*/ 0 h 6661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11695" h="666167">
                  <a:moveTo>
                    <a:pt x="550" y="0"/>
                  </a:moveTo>
                  <a:lnTo>
                    <a:pt x="27319" y="39908"/>
                  </a:lnTo>
                  <a:cubicBezTo>
                    <a:pt x="125297" y="182122"/>
                    <a:pt x="268050" y="282560"/>
                    <a:pt x="427600" y="329918"/>
                  </a:cubicBezTo>
                  <a:lnTo>
                    <a:pt x="511695" y="347365"/>
                  </a:lnTo>
                  <a:lnTo>
                    <a:pt x="511695" y="666167"/>
                  </a:lnTo>
                  <a:lnTo>
                    <a:pt x="493544" y="661264"/>
                  </a:lnTo>
                  <a:cubicBezTo>
                    <a:pt x="254894" y="573882"/>
                    <a:pt x="73644" y="367422"/>
                    <a:pt x="21754" y="113840"/>
                  </a:cubicBezTo>
                  <a:lnTo>
                    <a:pt x="0" y="369"/>
                  </a:lnTo>
                  <a:lnTo>
                    <a:pt x="550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11" name="フリーフォーム: 図形 810">
              <a:extLst>
                <a:ext uri="{FF2B5EF4-FFF2-40B4-BE49-F238E27FC236}">
                  <a16:creationId xmlns:a16="http://schemas.microsoft.com/office/drawing/2014/main" id="{BF390473-3DBA-9C22-76A7-905EA380366A}"/>
                </a:ext>
              </a:extLst>
            </p:cNvPr>
            <p:cNvSpPr/>
            <p:nvPr/>
          </p:nvSpPr>
          <p:spPr bwMode="auto">
            <a:xfrm>
              <a:off x="10557995" y="3287986"/>
              <a:ext cx="701235" cy="1033757"/>
            </a:xfrm>
            <a:custGeom>
              <a:avLst/>
              <a:gdLst>
                <a:gd name="connsiteX0" fmla="*/ 187226 w 701235"/>
                <a:gd name="connsiteY0" fmla="*/ 0 h 1033757"/>
                <a:gd name="connsiteX1" fmla="*/ 164484 w 701235"/>
                <a:gd name="connsiteY1" fmla="*/ 115409 h 1033757"/>
                <a:gd name="connsiteX2" fmla="*/ 616527 w 701235"/>
                <a:gd name="connsiteY2" fmla="*/ 937021 h 1033757"/>
                <a:gd name="connsiteX3" fmla="*/ 701235 w 701235"/>
                <a:gd name="connsiteY3" fmla="*/ 962851 h 1033757"/>
                <a:gd name="connsiteX4" fmla="*/ 701235 w 701235"/>
                <a:gd name="connsiteY4" fmla="*/ 1033757 h 1033757"/>
                <a:gd name="connsiteX5" fmla="*/ 224243 w 701235"/>
                <a:gd name="connsiteY5" fmla="*/ 1033757 h 1033757"/>
                <a:gd name="connsiteX6" fmla="*/ 217322 w 701235"/>
                <a:gd name="connsiteY6" fmla="*/ 1027958 h 1033757"/>
                <a:gd name="connsiteX7" fmla="*/ 122244 w 701235"/>
                <a:gd name="connsiteY7" fmla="*/ 95033 h 1033757"/>
                <a:gd name="connsiteX8" fmla="*/ 186262 w 701235"/>
                <a:gd name="connsiteY8" fmla="*/ 646 h 1033757"/>
                <a:gd name="connsiteX9" fmla="*/ 187226 w 701235"/>
                <a:gd name="connsiteY9" fmla="*/ 0 h 10337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701235" h="1033757">
                  <a:moveTo>
                    <a:pt x="187226" y="0"/>
                  </a:moveTo>
                  <a:lnTo>
                    <a:pt x="164484" y="115409"/>
                  </a:lnTo>
                  <a:cubicBezTo>
                    <a:pt x="101975" y="454816"/>
                    <a:pt x="284074" y="802701"/>
                    <a:pt x="616527" y="937021"/>
                  </a:cubicBezTo>
                  <a:lnTo>
                    <a:pt x="701235" y="962851"/>
                  </a:lnTo>
                  <a:lnTo>
                    <a:pt x="701235" y="1033757"/>
                  </a:lnTo>
                  <a:lnTo>
                    <a:pt x="224243" y="1033757"/>
                  </a:lnTo>
                  <a:lnTo>
                    <a:pt x="217322" y="1027958"/>
                  </a:lnTo>
                  <a:cubicBezTo>
                    <a:pt x="-36219" y="774416"/>
                    <a:pt x="-67913" y="383035"/>
                    <a:pt x="122244" y="95033"/>
                  </a:cubicBezTo>
                  <a:lnTo>
                    <a:pt x="186262" y="646"/>
                  </a:lnTo>
                  <a:lnTo>
                    <a:pt x="187226" y="0"/>
                  </a:lnTo>
                  <a:close/>
                </a:path>
              </a:pathLst>
            </a:custGeom>
            <a:solidFill>
              <a:srgbClr val="FFC000"/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39D28BC7-230F-787F-A9A4-37E8AE92E55F}"/>
              </a:ext>
            </a:extLst>
          </p:cNvPr>
          <p:cNvSpPr txBox="1"/>
          <p:nvPr/>
        </p:nvSpPr>
        <p:spPr>
          <a:xfrm>
            <a:off x="276046" y="232912"/>
            <a:ext cx="26468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長方形ねじれ背景</a:t>
            </a:r>
          </a:p>
        </p:txBody>
      </p:sp>
    </p:spTree>
    <p:extLst>
      <p:ext uri="{BB962C8B-B14F-4D97-AF65-F5344CB8AC3E}">
        <p14:creationId xmlns:p14="http://schemas.microsoft.com/office/powerpoint/2010/main" val="10050496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3" name="グループ化 32">
            <a:extLst>
              <a:ext uri="{FF2B5EF4-FFF2-40B4-BE49-F238E27FC236}">
                <a16:creationId xmlns:a16="http://schemas.microsoft.com/office/drawing/2014/main" id="{E14FD90D-8DFA-C032-73B4-0E8DEC74011C}"/>
              </a:ext>
            </a:extLst>
          </p:cNvPr>
          <p:cNvGrpSpPr/>
          <p:nvPr/>
        </p:nvGrpSpPr>
        <p:grpSpPr>
          <a:xfrm>
            <a:off x="1421233" y="923016"/>
            <a:ext cx="1280160" cy="2557341"/>
            <a:chOff x="1421233" y="923016"/>
            <a:chExt cx="1280160" cy="2557341"/>
          </a:xfrm>
        </p:grpSpPr>
        <p:sp>
          <p:nvSpPr>
            <p:cNvPr id="3" name="フリーフォーム: 図形 2">
              <a:extLst>
                <a:ext uri="{FF2B5EF4-FFF2-40B4-BE49-F238E27FC236}">
                  <a16:creationId xmlns:a16="http://schemas.microsoft.com/office/drawing/2014/main" id="{8A78BD90-5BF6-1CDD-8015-1DE0056DD51B}"/>
                </a:ext>
              </a:extLst>
            </p:cNvPr>
            <p:cNvSpPr/>
            <p:nvPr/>
          </p:nvSpPr>
          <p:spPr bwMode="auto">
            <a:xfrm>
              <a:off x="1616946" y="923016"/>
              <a:ext cx="543214" cy="1297697"/>
            </a:xfrm>
            <a:custGeom>
              <a:avLst/>
              <a:gdLst>
                <a:gd name="connsiteX0" fmla="*/ 12382 w 246723"/>
                <a:gd name="connsiteY0" fmla="*/ 0 h 589402"/>
                <a:gd name="connsiteX1" fmla="*/ 246723 w 246723"/>
                <a:gd name="connsiteY1" fmla="*/ 0 h 589402"/>
                <a:gd name="connsiteX2" fmla="*/ 208232 w 246723"/>
                <a:gd name="connsiteY2" fmla="*/ 67081 h 589402"/>
                <a:gd name="connsiteX3" fmla="*/ 194216 w 246723"/>
                <a:gd name="connsiteY3" fmla="*/ 568061 h 589402"/>
                <a:gd name="connsiteX4" fmla="*/ 200101 w 246723"/>
                <a:gd name="connsiteY4" fmla="*/ 589044 h 589402"/>
                <a:gd name="connsiteX5" fmla="*/ 198825 w 246723"/>
                <a:gd name="connsiteY5" fmla="*/ 589402 h 589402"/>
                <a:gd name="connsiteX6" fmla="*/ 185935 w 246723"/>
                <a:gd name="connsiteY6" fmla="*/ 573504 h 589402"/>
                <a:gd name="connsiteX7" fmla="*/ 108 w 246723"/>
                <a:gd name="connsiteY7" fmla="*/ 108052 h 589402"/>
                <a:gd name="connsiteX8" fmla="*/ 12382 w 246723"/>
                <a:gd name="connsiteY8" fmla="*/ 0 h 5894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6723" h="589402">
                  <a:moveTo>
                    <a:pt x="12382" y="0"/>
                  </a:moveTo>
                  <a:lnTo>
                    <a:pt x="246723" y="0"/>
                  </a:lnTo>
                  <a:lnTo>
                    <a:pt x="208232" y="67081"/>
                  </a:lnTo>
                  <a:cubicBezTo>
                    <a:pt x="138124" y="221676"/>
                    <a:pt x="127912" y="400884"/>
                    <a:pt x="194216" y="568061"/>
                  </a:cubicBezTo>
                  <a:lnTo>
                    <a:pt x="200101" y="589044"/>
                  </a:lnTo>
                  <a:lnTo>
                    <a:pt x="198825" y="589402"/>
                  </a:lnTo>
                  <a:lnTo>
                    <a:pt x="185935" y="573504"/>
                  </a:lnTo>
                  <a:cubicBezTo>
                    <a:pt x="58765" y="446334"/>
                    <a:pt x="-2937" y="277774"/>
                    <a:pt x="108" y="108052"/>
                  </a:cubicBezTo>
                  <a:lnTo>
                    <a:pt x="12382" y="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lumMod val="0"/>
                    <a:lumOff val="100000"/>
                  </a:schemeClr>
                </a:gs>
                <a:gs pos="35000">
                  <a:schemeClr val="accent6">
                    <a:lumMod val="0"/>
                    <a:lumOff val="100000"/>
                  </a:schemeClr>
                </a:gs>
                <a:gs pos="100000">
                  <a:srgbClr val="FFC000"/>
                </a:gs>
              </a:gsLst>
              <a:path path="circle">
                <a:fillToRect l="50000" t="-80000" r="50000" b="180000"/>
              </a:path>
            </a:gra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6A949B48-6EE5-9585-CF79-EFEFE093FF05}"/>
                </a:ext>
              </a:extLst>
            </p:cNvPr>
            <p:cNvSpPr/>
            <p:nvPr/>
          </p:nvSpPr>
          <p:spPr bwMode="auto">
            <a:xfrm>
              <a:off x="2059238" y="995479"/>
              <a:ext cx="642153" cy="1223961"/>
            </a:xfrm>
            <a:custGeom>
              <a:avLst/>
              <a:gdLst>
                <a:gd name="connsiteX0" fmla="*/ 291660 w 291660"/>
                <a:gd name="connsiteY0" fmla="*/ 0 h 555912"/>
                <a:gd name="connsiteX1" fmla="*/ 291660 w 291660"/>
                <a:gd name="connsiteY1" fmla="*/ 232511 h 555912"/>
                <a:gd name="connsiteX2" fmla="*/ 262311 w 291660"/>
                <a:gd name="connsiteY2" fmla="*/ 246886 h 555912"/>
                <a:gd name="connsiteX3" fmla="*/ 12054 w 291660"/>
                <a:gd name="connsiteY3" fmla="*/ 535432 h 555912"/>
                <a:gd name="connsiteX4" fmla="*/ 649 w 291660"/>
                <a:gd name="connsiteY4" fmla="*/ 555730 h 555912"/>
                <a:gd name="connsiteX5" fmla="*/ 0 w 291660"/>
                <a:gd name="connsiteY5" fmla="*/ 555912 h 555912"/>
                <a:gd name="connsiteX6" fmla="*/ 2350 w 291660"/>
                <a:gd name="connsiteY6" fmla="*/ 533426 h 555912"/>
                <a:gd name="connsiteX7" fmla="*/ 200074 w 291660"/>
                <a:gd name="connsiteY7" fmla="*/ 72902 h 555912"/>
                <a:gd name="connsiteX8" fmla="*/ 291660 w 291660"/>
                <a:gd name="connsiteY8" fmla="*/ 0 h 5559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91660" h="555912">
                  <a:moveTo>
                    <a:pt x="291660" y="0"/>
                  </a:moveTo>
                  <a:lnTo>
                    <a:pt x="291660" y="232511"/>
                  </a:lnTo>
                  <a:lnTo>
                    <a:pt x="262311" y="246886"/>
                  </a:lnTo>
                  <a:cubicBezTo>
                    <a:pt x="154266" y="313437"/>
                    <a:pt x="65551" y="411610"/>
                    <a:pt x="12054" y="535432"/>
                  </a:cubicBezTo>
                  <a:lnTo>
                    <a:pt x="649" y="555730"/>
                  </a:lnTo>
                  <a:lnTo>
                    <a:pt x="0" y="555912"/>
                  </a:lnTo>
                  <a:lnTo>
                    <a:pt x="2350" y="533426"/>
                  </a:lnTo>
                  <a:cubicBezTo>
                    <a:pt x="2350" y="353580"/>
                    <a:pt x="77910" y="190760"/>
                    <a:pt x="200074" y="72902"/>
                  </a:cubicBezTo>
                  <a:lnTo>
                    <a:pt x="291660" y="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lumMod val="0"/>
                    <a:lumOff val="100000"/>
                  </a:schemeClr>
                </a:gs>
                <a:gs pos="35000">
                  <a:schemeClr val="accent6">
                    <a:lumMod val="0"/>
                    <a:lumOff val="100000"/>
                  </a:schemeClr>
                </a:gs>
                <a:gs pos="100000">
                  <a:srgbClr val="FFC000"/>
                </a:gs>
              </a:gsLst>
              <a:path path="circle">
                <a:fillToRect l="50000" t="-80000" r="50000" b="180000"/>
              </a:path>
            </a:gra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25337374-1F6E-0745-13F0-0FF3FFECBAED}"/>
                </a:ext>
              </a:extLst>
            </p:cNvPr>
            <p:cNvSpPr/>
            <p:nvPr/>
          </p:nvSpPr>
          <p:spPr bwMode="auto">
            <a:xfrm>
              <a:off x="1421233" y="1706070"/>
              <a:ext cx="628652" cy="520257"/>
            </a:xfrm>
            <a:custGeom>
              <a:avLst/>
              <a:gdLst>
                <a:gd name="connsiteX0" fmla="*/ 0 w 285528"/>
                <a:gd name="connsiteY0" fmla="*/ 0 h 236296"/>
                <a:gd name="connsiteX1" fmla="*/ 57989 w 285528"/>
                <a:gd name="connsiteY1" fmla="*/ 76202 h 236296"/>
                <a:gd name="connsiteX2" fmla="*/ 269665 w 285528"/>
                <a:gd name="connsiteY2" fmla="*/ 225446 h 236296"/>
                <a:gd name="connsiteX3" fmla="*/ 285528 w 285528"/>
                <a:gd name="connsiteY3" fmla="*/ 234359 h 236296"/>
                <a:gd name="connsiteX4" fmla="*/ 278624 w 285528"/>
                <a:gd name="connsiteY4" fmla="*/ 236296 h 236296"/>
                <a:gd name="connsiteX5" fmla="*/ 267658 w 285528"/>
                <a:gd name="connsiteY5" fmla="*/ 235150 h 236296"/>
                <a:gd name="connsiteX6" fmla="*/ 14151 w 285528"/>
                <a:gd name="connsiteY6" fmla="*/ 182099 h 236296"/>
                <a:gd name="connsiteX7" fmla="*/ 0 w 285528"/>
                <a:gd name="connsiteY7" fmla="*/ 174138 h 236296"/>
                <a:gd name="connsiteX8" fmla="*/ 0 w 285528"/>
                <a:gd name="connsiteY8" fmla="*/ 0 h 2362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85528" h="236296">
                  <a:moveTo>
                    <a:pt x="0" y="0"/>
                  </a:moveTo>
                  <a:lnTo>
                    <a:pt x="57989" y="76202"/>
                  </a:lnTo>
                  <a:cubicBezTo>
                    <a:pt x="115969" y="138465"/>
                    <a:pt x="187117" y="189782"/>
                    <a:pt x="269665" y="225446"/>
                  </a:cubicBezTo>
                  <a:lnTo>
                    <a:pt x="285528" y="234359"/>
                  </a:lnTo>
                  <a:lnTo>
                    <a:pt x="278624" y="236296"/>
                  </a:lnTo>
                  <a:lnTo>
                    <a:pt x="267658" y="235150"/>
                  </a:lnTo>
                  <a:cubicBezTo>
                    <a:pt x="177735" y="235150"/>
                    <a:pt x="92069" y="216260"/>
                    <a:pt x="14151" y="182099"/>
                  </a:cubicBezTo>
                  <a:lnTo>
                    <a:pt x="0" y="174138"/>
                  </a:lnTo>
                  <a:lnTo>
                    <a:pt x="0" y="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lumMod val="0"/>
                    <a:lumOff val="100000"/>
                  </a:schemeClr>
                </a:gs>
                <a:gs pos="35000">
                  <a:schemeClr val="accent6">
                    <a:lumMod val="0"/>
                    <a:lumOff val="100000"/>
                  </a:schemeClr>
                </a:gs>
                <a:gs pos="100000">
                  <a:srgbClr val="FFC000"/>
                </a:gs>
              </a:gsLst>
              <a:path path="circle">
                <a:fillToRect l="50000" t="-80000" r="50000" b="180000"/>
              </a:path>
            </a:gra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15D52D1D-CA0F-A47D-FFDF-5A5D6C92D91A}"/>
                </a:ext>
              </a:extLst>
            </p:cNvPr>
            <p:cNvSpPr/>
            <p:nvPr/>
          </p:nvSpPr>
          <p:spPr bwMode="auto">
            <a:xfrm>
              <a:off x="2061783" y="1839589"/>
              <a:ext cx="639608" cy="379138"/>
            </a:xfrm>
            <a:custGeom>
              <a:avLst/>
              <a:gdLst>
                <a:gd name="connsiteX0" fmla="*/ 290504 w 290504"/>
                <a:gd name="connsiteY0" fmla="*/ 0 h 172201"/>
                <a:gd name="connsiteX1" fmla="*/ 290504 w 290504"/>
                <a:gd name="connsiteY1" fmla="*/ 122883 h 172201"/>
                <a:gd name="connsiteX2" fmla="*/ 279147 w 290504"/>
                <a:gd name="connsiteY2" fmla="*/ 121341 h 172201"/>
                <a:gd name="connsiteX3" fmla="*/ 23938 w 290504"/>
                <a:gd name="connsiteY3" fmla="*/ 165487 h 172201"/>
                <a:gd name="connsiteX4" fmla="*/ 0 w 290504"/>
                <a:gd name="connsiteY4" fmla="*/ 172201 h 172201"/>
                <a:gd name="connsiteX5" fmla="*/ 18495 w 290504"/>
                <a:gd name="connsiteY5" fmla="*/ 157206 h 172201"/>
                <a:gd name="connsiteX6" fmla="*/ 235265 w 290504"/>
                <a:gd name="connsiteY6" fmla="*/ 15462 h 172201"/>
                <a:gd name="connsiteX7" fmla="*/ 290504 w 290504"/>
                <a:gd name="connsiteY7" fmla="*/ 0 h 1722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90504" h="172201">
                  <a:moveTo>
                    <a:pt x="290504" y="0"/>
                  </a:moveTo>
                  <a:lnTo>
                    <a:pt x="290504" y="122883"/>
                  </a:lnTo>
                  <a:lnTo>
                    <a:pt x="279147" y="121341"/>
                  </a:lnTo>
                  <a:cubicBezTo>
                    <a:pt x="194123" y="118312"/>
                    <a:pt x="107527" y="132335"/>
                    <a:pt x="23938" y="165487"/>
                  </a:cubicBezTo>
                  <a:lnTo>
                    <a:pt x="0" y="172201"/>
                  </a:lnTo>
                  <a:lnTo>
                    <a:pt x="18495" y="157206"/>
                  </a:lnTo>
                  <a:cubicBezTo>
                    <a:pt x="82080" y="93621"/>
                    <a:pt x="156013" y="46403"/>
                    <a:pt x="235265" y="15462"/>
                  </a:cubicBezTo>
                  <a:lnTo>
                    <a:pt x="290504" y="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lumMod val="0"/>
                    <a:lumOff val="100000"/>
                  </a:schemeClr>
                </a:gs>
                <a:gs pos="35000">
                  <a:schemeClr val="accent6">
                    <a:lumMod val="0"/>
                    <a:lumOff val="100000"/>
                  </a:schemeClr>
                </a:gs>
                <a:gs pos="100000">
                  <a:srgbClr val="FFC000"/>
                </a:gs>
              </a:gsLst>
              <a:path path="circle">
                <a:fillToRect l="50000" t="-80000" r="50000" b="180000"/>
              </a:path>
            </a:gra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2A269356-E54A-06B8-E759-1D4732D2AF34}"/>
                </a:ext>
              </a:extLst>
            </p:cNvPr>
            <p:cNvSpPr/>
            <p:nvPr/>
          </p:nvSpPr>
          <p:spPr bwMode="auto">
            <a:xfrm>
              <a:off x="1421235" y="2226327"/>
              <a:ext cx="629152" cy="328567"/>
            </a:xfrm>
            <a:custGeom>
              <a:avLst/>
              <a:gdLst>
                <a:gd name="connsiteX0" fmla="*/ 278624 w 285755"/>
                <a:gd name="connsiteY0" fmla="*/ 0 h 149232"/>
                <a:gd name="connsiteX1" fmla="*/ 285755 w 285755"/>
                <a:gd name="connsiteY1" fmla="*/ 745 h 149232"/>
                <a:gd name="connsiteX2" fmla="*/ 206917 w 285755"/>
                <a:gd name="connsiteY2" fmla="*/ 64666 h 149232"/>
                <a:gd name="connsiteX3" fmla="*/ 92658 w 285755"/>
                <a:gd name="connsiteY3" fmla="*/ 123296 h 149232"/>
                <a:gd name="connsiteX4" fmla="*/ 0 w 285755"/>
                <a:gd name="connsiteY4" fmla="*/ 149232 h 149232"/>
                <a:gd name="connsiteX5" fmla="*/ 0 w 285755"/>
                <a:gd name="connsiteY5" fmla="*/ 25882 h 149232"/>
                <a:gd name="connsiteX6" fmla="*/ 59662 w 285755"/>
                <a:gd name="connsiteY6" fmla="*/ 33979 h 149232"/>
                <a:gd name="connsiteX7" fmla="*/ 187804 w 285755"/>
                <a:gd name="connsiteY7" fmla="*/ 25474 h 149232"/>
                <a:gd name="connsiteX8" fmla="*/ 278624 w 285755"/>
                <a:gd name="connsiteY8" fmla="*/ 0 h 1492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85755" h="149232">
                  <a:moveTo>
                    <a:pt x="278624" y="0"/>
                  </a:moveTo>
                  <a:lnTo>
                    <a:pt x="285755" y="745"/>
                  </a:lnTo>
                  <a:lnTo>
                    <a:pt x="206917" y="64666"/>
                  </a:lnTo>
                  <a:cubicBezTo>
                    <a:pt x="170580" y="88286"/>
                    <a:pt x="132284" y="107826"/>
                    <a:pt x="92658" y="123296"/>
                  </a:cubicBezTo>
                  <a:lnTo>
                    <a:pt x="0" y="149232"/>
                  </a:lnTo>
                  <a:lnTo>
                    <a:pt x="0" y="25882"/>
                  </a:lnTo>
                  <a:lnTo>
                    <a:pt x="59662" y="33979"/>
                  </a:lnTo>
                  <a:cubicBezTo>
                    <a:pt x="102174" y="35494"/>
                    <a:pt x="145078" y="32745"/>
                    <a:pt x="187804" y="25474"/>
                  </a:cubicBezTo>
                  <a:lnTo>
                    <a:pt x="278624" y="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lumMod val="0"/>
                    <a:lumOff val="100000"/>
                  </a:schemeClr>
                </a:gs>
                <a:gs pos="35000">
                  <a:schemeClr val="accent6">
                    <a:lumMod val="0"/>
                    <a:lumOff val="100000"/>
                  </a:schemeClr>
                </a:gs>
                <a:gs pos="100000">
                  <a:srgbClr val="FFC000"/>
                </a:gs>
              </a:gsLst>
              <a:path path="circle">
                <a:fillToRect l="50000" t="-80000" r="50000" b="180000"/>
              </a:path>
            </a:gra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4BF988ED-6AD3-7C31-2575-BDF96F0F9EF0}"/>
                </a:ext>
              </a:extLst>
            </p:cNvPr>
            <p:cNvSpPr/>
            <p:nvPr/>
          </p:nvSpPr>
          <p:spPr bwMode="auto">
            <a:xfrm>
              <a:off x="1421235" y="2228487"/>
              <a:ext cx="637030" cy="1120833"/>
            </a:xfrm>
            <a:custGeom>
              <a:avLst/>
              <a:gdLst>
                <a:gd name="connsiteX0" fmla="*/ 288013 w 289333"/>
                <a:gd name="connsiteY0" fmla="*/ 0 h 509072"/>
                <a:gd name="connsiteX1" fmla="*/ 289333 w 289333"/>
                <a:gd name="connsiteY1" fmla="*/ 138 h 509072"/>
                <a:gd name="connsiteX2" fmla="*/ 278411 w 289333"/>
                <a:gd name="connsiteY2" fmla="*/ 104660 h 509072"/>
                <a:gd name="connsiteX3" fmla="*/ 94401 w 289333"/>
                <a:gd name="connsiteY3" fmla="*/ 433929 h 509072"/>
                <a:gd name="connsiteX4" fmla="*/ 0 w 289333"/>
                <a:gd name="connsiteY4" fmla="*/ 509072 h 509072"/>
                <a:gd name="connsiteX5" fmla="*/ 0 w 289333"/>
                <a:gd name="connsiteY5" fmla="*/ 289219 h 509072"/>
                <a:gd name="connsiteX6" fmla="*/ 51573 w 289333"/>
                <a:gd name="connsiteY6" fmla="*/ 263958 h 509072"/>
                <a:gd name="connsiteX7" fmla="*/ 237182 w 289333"/>
                <a:gd name="connsiteY7" fmla="*/ 90463 h 509072"/>
                <a:gd name="connsiteX8" fmla="*/ 288013 w 289333"/>
                <a:gd name="connsiteY8" fmla="*/ 0 h 5090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89333" h="509072">
                  <a:moveTo>
                    <a:pt x="288013" y="0"/>
                  </a:moveTo>
                  <a:lnTo>
                    <a:pt x="289333" y="138"/>
                  </a:lnTo>
                  <a:lnTo>
                    <a:pt x="278411" y="104660"/>
                  </a:lnTo>
                  <a:cubicBezTo>
                    <a:pt x="251433" y="231850"/>
                    <a:pt x="186025" y="345535"/>
                    <a:pt x="94401" y="433929"/>
                  </a:cubicBezTo>
                  <a:lnTo>
                    <a:pt x="0" y="509072"/>
                  </a:lnTo>
                  <a:lnTo>
                    <a:pt x="0" y="289219"/>
                  </a:lnTo>
                  <a:lnTo>
                    <a:pt x="51573" y="263958"/>
                  </a:lnTo>
                  <a:cubicBezTo>
                    <a:pt x="123603" y="219591"/>
                    <a:pt x="187042" y="161169"/>
                    <a:pt x="237182" y="90463"/>
                  </a:cubicBezTo>
                  <a:lnTo>
                    <a:pt x="288013" y="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lumMod val="0"/>
                    <a:lumOff val="100000"/>
                  </a:schemeClr>
                </a:gs>
                <a:gs pos="35000">
                  <a:schemeClr val="accent6">
                    <a:lumMod val="0"/>
                    <a:lumOff val="100000"/>
                  </a:schemeClr>
                </a:gs>
                <a:gs pos="100000">
                  <a:srgbClr val="FFC000"/>
                </a:gs>
              </a:gsLst>
              <a:path path="circle">
                <a:fillToRect l="50000" t="-80000" r="50000" b="180000"/>
              </a:path>
            </a:gra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980727C7-1C32-1A03-0B48-E9B6C58FA612}"/>
                </a:ext>
              </a:extLst>
            </p:cNvPr>
            <p:cNvSpPr/>
            <p:nvPr/>
          </p:nvSpPr>
          <p:spPr bwMode="auto">
            <a:xfrm>
              <a:off x="1896859" y="2228978"/>
              <a:ext cx="538835" cy="1251377"/>
            </a:xfrm>
            <a:custGeom>
              <a:avLst/>
              <a:gdLst>
                <a:gd name="connsiteX0" fmla="*/ 74120 w 244734"/>
                <a:gd name="connsiteY0" fmla="*/ 0 h 568364"/>
                <a:gd name="connsiteX1" fmla="*/ 74790 w 244734"/>
                <a:gd name="connsiteY1" fmla="*/ 70 h 568364"/>
                <a:gd name="connsiteX2" fmla="*/ 141913 w 244734"/>
                <a:gd name="connsiteY2" fmla="*/ 82858 h 568364"/>
                <a:gd name="connsiteX3" fmla="*/ 244627 w 244734"/>
                <a:gd name="connsiteY3" fmla="*/ 445800 h 568364"/>
                <a:gd name="connsiteX4" fmla="*/ 230704 w 244734"/>
                <a:gd name="connsiteY4" fmla="*/ 568364 h 568364"/>
                <a:gd name="connsiteX5" fmla="*/ 0 w 244734"/>
                <a:gd name="connsiteY5" fmla="*/ 568364 h 568364"/>
                <a:gd name="connsiteX6" fmla="*/ 53064 w 244734"/>
                <a:gd name="connsiteY6" fmla="*/ 475885 h 568364"/>
                <a:gd name="connsiteX7" fmla="*/ 102722 w 244734"/>
                <a:gd name="connsiteY7" fmla="*/ 101971 h 568364"/>
                <a:gd name="connsiteX8" fmla="*/ 74120 w 244734"/>
                <a:gd name="connsiteY8" fmla="*/ 0 h 5683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4734" h="568364">
                  <a:moveTo>
                    <a:pt x="74120" y="0"/>
                  </a:moveTo>
                  <a:lnTo>
                    <a:pt x="74790" y="70"/>
                  </a:lnTo>
                  <a:lnTo>
                    <a:pt x="141913" y="82858"/>
                  </a:lnTo>
                  <a:cubicBezTo>
                    <a:pt x="212774" y="191871"/>
                    <a:pt x="246911" y="318509"/>
                    <a:pt x="244627" y="445800"/>
                  </a:cubicBezTo>
                  <a:lnTo>
                    <a:pt x="230704" y="568364"/>
                  </a:lnTo>
                  <a:lnTo>
                    <a:pt x="0" y="568364"/>
                  </a:lnTo>
                  <a:lnTo>
                    <a:pt x="53064" y="475885"/>
                  </a:lnTo>
                  <a:cubicBezTo>
                    <a:pt x="105646" y="359939"/>
                    <a:pt x="124535" y="230149"/>
                    <a:pt x="102722" y="101971"/>
                  </a:cubicBezTo>
                  <a:lnTo>
                    <a:pt x="74120" y="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lumMod val="0"/>
                    <a:lumOff val="100000"/>
                  </a:schemeClr>
                </a:gs>
                <a:gs pos="35000">
                  <a:schemeClr val="accent6">
                    <a:lumMod val="0"/>
                    <a:lumOff val="100000"/>
                  </a:schemeClr>
                </a:gs>
                <a:gs pos="100000">
                  <a:srgbClr val="FFC000"/>
                </a:gs>
              </a:gsLst>
              <a:path path="circle">
                <a:fillToRect l="50000" t="-80000" r="50000" b="180000"/>
              </a:path>
            </a:gra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283D168B-578E-6CBA-AD18-3C48E6826B06}"/>
                </a:ext>
              </a:extLst>
            </p:cNvPr>
            <p:cNvSpPr/>
            <p:nvPr/>
          </p:nvSpPr>
          <p:spPr bwMode="auto">
            <a:xfrm>
              <a:off x="2062681" y="2229255"/>
              <a:ext cx="638712" cy="628579"/>
            </a:xfrm>
            <a:custGeom>
              <a:avLst/>
              <a:gdLst>
                <a:gd name="connsiteX0" fmla="*/ 0 w 290097"/>
                <a:gd name="connsiteY0" fmla="*/ 0 h 285495"/>
                <a:gd name="connsiteX1" fmla="*/ 107575 w 290097"/>
                <a:gd name="connsiteY1" fmla="*/ 11240 h 285495"/>
                <a:gd name="connsiteX2" fmla="*/ 229826 w 290097"/>
                <a:gd name="connsiteY2" fmla="*/ 50576 h 285495"/>
                <a:gd name="connsiteX3" fmla="*/ 290097 w 290097"/>
                <a:gd name="connsiteY3" fmla="*/ 84485 h 285495"/>
                <a:gd name="connsiteX4" fmla="*/ 290097 w 290097"/>
                <a:gd name="connsiteY4" fmla="*/ 285495 h 285495"/>
                <a:gd name="connsiteX5" fmla="*/ 266872 w 290097"/>
                <a:gd name="connsiteY5" fmla="*/ 238078 h 285495"/>
                <a:gd name="connsiteX6" fmla="*/ 93377 w 290097"/>
                <a:gd name="connsiteY6" fmla="*/ 52468 h 285495"/>
                <a:gd name="connsiteX7" fmla="*/ 0 w 290097"/>
                <a:gd name="connsiteY7" fmla="*/ 0 h 2854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90097" h="285495">
                  <a:moveTo>
                    <a:pt x="0" y="0"/>
                  </a:moveTo>
                  <a:lnTo>
                    <a:pt x="107575" y="11240"/>
                  </a:lnTo>
                  <a:cubicBezTo>
                    <a:pt x="149971" y="20233"/>
                    <a:pt x="190867" y="33496"/>
                    <a:pt x="229826" y="50576"/>
                  </a:cubicBezTo>
                  <a:lnTo>
                    <a:pt x="290097" y="84485"/>
                  </a:lnTo>
                  <a:lnTo>
                    <a:pt x="290097" y="285495"/>
                  </a:lnTo>
                  <a:lnTo>
                    <a:pt x="266872" y="238078"/>
                  </a:lnTo>
                  <a:cubicBezTo>
                    <a:pt x="222505" y="166048"/>
                    <a:pt x="164083" y="102609"/>
                    <a:pt x="93377" y="52468"/>
                  </a:cubicBezTo>
                  <a:lnTo>
                    <a:pt x="0" y="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lumMod val="0"/>
                    <a:lumOff val="100000"/>
                  </a:schemeClr>
                </a:gs>
                <a:gs pos="35000">
                  <a:schemeClr val="accent6">
                    <a:lumMod val="0"/>
                    <a:lumOff val="100000"/>
                  </a:schemeClr>
                </a:gs>
                <a:gs pos="100000">
                  <a:srgbClr val="FFC000"/>
                </a:gs>
              </a:gsLst>
              <a:path path="circle">
                <a:fillToRect l="50000" t="-80000" r="50000" b="180000"/>
              </a:path>
            </a:gra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D04B199E-C343-E729-F056-AB987253E291}"/>
                </a:ext>
              </a:extLst>
            </p:cNvPr>
            <p:cNvSpPr/>
            <p:nvPr/>
          </p:nvSpPr>
          <p:spPr bwMode="auto">
            <a:xfrm>
              <a:off x="1421235" y="923018"/>
              <a:ext cx="633467" cy="1299046"/>
            </a:xfrm>
            <a:custGeom>
              <a:avLst/>
              <a:gdLst>
                <a:gd name="connsiteX0" fmla="*/ 0 w 287715"/>
                <a:gd name="connsiteY0" fmla="*/ 0 h 590015"/>
                <a:gd name="connsiteX1" fmla="*/ 101272 w 287715"/>
                <a:gd name="connsiteY1" fmla="*/ 0 h 590015"/>
                <a:gd name="connsiteX2" fmla="*/ 88998 w 287715"/>
                <a:gd name="connsiteY2" fmla="*/ 108052 h 590015"/>
                <a:gd name="connsiteX3" fmla="*/ 274825 w 287715"/>
                <a:gd name="connsiteY3" fmla="*/ 573504 h 590015"/>
                <a:gd name="connsiteX4" fmla="*/ 287715 w 287715"/>
                <a:gd name="connsiteY4" fmla="*/ 589402 h 590015"/>
                <a:gd name="connsiteX5" fmla="*/ 285528 w 287715"/>
                <a:gd name="connsiteY5" fmla="*/ 590015 h 590015"/>
                <a:gd name="connsiteX6" fmla="*/ 269665 w 287715"/>
                <a:gd name="connsiteY6" fmla="*/ 581102 h 590015"/>
                <a:gd name="connsiteX7" fmla="*/ 57989 w 287715"/>
                <a:gd name="connsiteY7" fmla="*/ 431858 h 590015"/>
                <a:gd name="connsiteX8" fmla="*/ 0 w 287715"/>
                <a:gd name="connsiteY8" fmla="*/ 355656 h 590015"/>
                <a:gd name="connsiteX9" fmla="*/ 0 w 287715"/>
                <a:gd name="connsiteY9" fmla="*/ 0 h 590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87715" h="590015">
                  <a:moveTo>
                    <a:pt x="0" y="0"/>
                  </a:moveTo>
                  <a:lnTo>
                    <a:pt x="101272" y="0"/>
                  </a:lnTo>
                  <a:lnTo>
                    <a:pt x="88998" y="108052"/>
                  </a:lnTo>
                  <a:cubicBezTo>
                    <a:pt x="85953" y="277774"/>
                    <a:pt x="147655" y="446334"/>
                    <a:pt x="274825" y="573504"/>
                  </a:cubicBezTo>
                  <a:lnTo>
                    <a:pt x="287715" y="589402"/>
                  </a:lnTo>
                  <a:lnTo>
                    <a:pt x="285528" y="590015"/>
                  </a:lnTo>
                  <a:lnTo>
                    <a:pt x="269665" y="581102"/>
                  </a:lnTo>
                  <a:cubicBezTo>
                    <a:pt x="187117" y="545438"/>
                    <a:pt x="115969" y="494121"/>
                    <a:pt x="57989" y="431858"/>
                  </a:cubicBezTo>
                  <a:lnTo>
                    <a:pt x="0" y="355656"/>
                  </a:lnTo>
                  <a:lnTo>
                    <a:pt x="0" y="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lumMod val="0"/>
                    <a:lumOff val="100000"/>
                  </a:schemeClr>
                </a:gs>
                <a:gs pos="35000">
                  <a:schemeClr val="accent6">
                    <a:lumMod val="0"/>
                    <a:lumOff val="100000"/>
                  </a:schemeClr>
                </a:gs>
                <a:gs pos="100000">
                  <a:srgbClr val="FFC000"/>
                </a:gs>
              </a:gsLst>
              <a:path path="circle">
                <a:fillToRect l="50000" t="-80000" r="50000" b="180000"/>
              </a:path>
            </a:gra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CE29E186-D888-0859-5156-C28D76DB2053}"/>
                </a:ext>
              </a:extLst>
            </p:cNvPr>
            <p:cNvSpPr/>
            <p:nvPr/>
          </p:nvSpPr>
          <p:spPr bwMode="auto">
            <a:xfrm>
              <a:off x="1946470" y="923016"/>
              <a:ext cx="754923" cy="1296908"/>
            </a:xfrm>
            <a:custGeom>
              <a:avLst/>
              <a:gdLst>
                <a:gd name="connsiteX0" fmla="*/ 97056 w 342879"/>
                <a:gd name="connsiteY0" fmla="*/ 0 h 589044"/>
                <a:gd name="connsiteX1" fmla="*/ 342879 w 342879"/>
                <a:gd name="connsiteY1" fmla="*/ 0 h 589044"/>
                <a:gd name="connsiteX2" fmla="*/ 342879 w 342879"/>
                <a:gd name="connsiteY2" fmla="*/ 32912 h 589044"/>
                <a:gd name="connsiteX3" fmla="*/ 251293 w 342879"/>
                <a:gd name="connsiteY3" fmla="*/ 105814 h 589044"/>
                <a:gd name="connsiteX4" fmla="*/ 53569 w 342879"/>
                <a:gd name="connsiteY4" fmla="*/ 566338 h 589044"/>
                <a:gd name="connsiteX5" fmla="*/ 51219 w 342879"/>
                <a:gd name="connsiteY5" fmla="*/ 588824 h 589044"/>
                <a:gd name="connsiteX6" fmla="*/ 50434 w 342879"/>
                <a:gd name="connsiteY6" fmla="*/ 589044 h 589044"/>
                <a:gd name="connsiteX7" fmla="*/ 44549 w 342879"/>
                <a:gd name="connsiteY7" fmla="*/ 568061 h 589044"/>
                <a:gd name="connsiteX8" fmla="*/ 58565 w 342879"/>
                <a:gd name="connsiteY8" fmla="*/ 67081 h 589044"/>
                <a:gd name="connsiteX9" fmla="*/ 97056 w 342879"/>
                <a:gd name="connsiteY9" fmla="*/ 0 h 5890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42879" h="589044">
                  <a:moveTo>
                    <a:pt x="97056" y="0"/>
                  </a:moveTo>
                  <a:lnTo>
                    <a:pt x="342879" y="0"/>
                  </a:lnTo>
                  <a:lnTo>
                    <a:pt x="342879" y="32912"/>
                  </a:lnTo>
                  <a:lnTo>
                    <a:pt x="251293" y="105814"/>
                  </a:lnTo>
                  <a:cubicBezTo>
                    <a:pt x="129129" y="223672"/>
                    <a:pt x="53569" y="386492"/>
                    <a:pt x="53569" y="566338"/>
                  </a:cubicBezTo>
                  <a:lnTo>
                    <a:pt x="51219" y="588824"/>
                  </a:lnTo>
                  <a:lnTo>
                    <a:pt x="50434" y="589044"/>
                  </a:lnTo>
                  <a:lnTo>
                    <a:pt x="44549" y="568061"/>
                  </a:lnTo>
                  <a:cubicBezTo>
                    <a:pt x="-21755" y="400884"/>
                    <a:pt x="-11543" y="221676"/>
                    <a:pt x="58565" y="67081"/>
                  </a:cubicBezTo>
                  <a:lnTo>
                    <a:pt x="97056" y="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lumMod val="0"/>
                    <a:lumOff val="100000"/>
                  </a:schemeClr>
                </a:gs>
                <a:gs pos="35000">
                  <a:schemeClr val="accent6">
                    <a:lumMod val="0"/>
                    <a:lumOff val="100000"/>
                  </a:schemeClr>
                </a:gs>
                <a:gs pos="100000">
                  <a:srgbClr val="FFC000"/>
                </a:gs>
              </a:gsLst>
              <a:path path="circle">
                <a:fillToRect l="50000" t="-80000" r="50000" b="180000"/>
              </a:path>
            </a:gra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8010B009-C62D-3D55-497C-33F64E88ADDB}"/>
                </a:ext>
              </a:extLst>
            </p:cNvPr>
            <p:cNvSpPr/>
            <p:nvPr/>
          </p:nvSpPr>
          <p:spPr bwMode="auto">
            <a:xfrm>
              <a:off x="2060669" y="1507405"/>
              <a:ext cx="640724" cy="711637"/>
            </a:xfrm>
            <a:custGeom>
              <a:avLst/>
              <a:gdLst>
                <a:gd name="connsiteX0" fmla="*/ 291011 w 291011"/>
                <a:gd name="connsiteY0" fmla="*/ 0 h 323219"/>
                <a:gd name="connsiteX1" fmla="*/ 291011 w 291011"/>
                <a:gd name="connsiteY1" fmla="*/ 150875 h 323219"/>
                <a:gd name="connsiteX2" fmla="*/ 235772 w 291011"/>
                <a:gd name="connsiteY2" fmla="*/ 166337 h 323219"/>
                <a:gd name="connsiteX3" fmla="*/ 19002 w 291011"/>
                <a:gd name="connsiteY3" fmla="*/ 308081 h 323219"/>
                <a:gd name="connsiteX4" fmla="*/ 507 w 291011"/>
                <a:gd name="connsiteY4" fmla="*/ 323076 h 323219"/>
                <a:gd name="connsiteX5" fmla="*/ 0 w 291011"/>
                <a:gd name="connsiteY5" fmla="*/ 323219 h 323219"/>
                <a:gd name="connsiteX6" fmla="*/ 11405 w 291011"/>
                <a:gd name="connsiteY6" fmla="*/ 302921 h 323219"/>
                <a:gd name="connsiteX7" fmla="*/ 261662 w 291011"/>
                <a:gd name="connsiteY7" fmla="*/ 14375 h 323219"/>
                <a:gd name="connsiteX8" fmla="*/ 291011 w 291011"/>
                <a:gd name="connsiteY8" fmla="*/ 0 h 3232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91011" h="323219">
                  <a:moveTo>
                    <a:pt x="291011" y="0"/>
                  </a:moveTo>
                  <a:lnTo>
                    <a:pt x="291011" y="150875"/>
                  </a:lnTo>
                  <a:lnTo>
                    <a:pt x="235772" y="166337"/>
                  </a:lnTo>
                  <a:cubicBezTo>
                    <a:pt x="156520" y="197278"/>
                    <a:pt x="82587" y="244496"/>
                    <a:pt x="19002" y="308081"/>
                  </a:cubicBezTo>
                  <a:lnTo>
                    <a:pt x="507" y="323076"/>
                  </a:lnTo>
                  <a:lnTo>
                    <a:pt x="0" y="323219"/>
                  </a:lnTo>
                  <a:lnTo>
                    <a:pt x="11405" y="302921"/>
                  </a:lnTo>
                  <a:cubicBezTo>
                    <a:pt x="64902" y="179099"/>
                    <a:pt x="153617" y="80926"/>
                    <a:pt x="261662" y="14375"/>
                  </a:cubicBezTo>
                  <a:lnTo>
                    <a:pt x="291011" y="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lumMod val="0"/>
                    <a:lumOff val="100000"/>
                  </a:schemeClr>
                </a:gs>
                <a:gs pos="35000">
                  <a:schemeClr val="accent6">
                    <a:lumMod val="0"/>
                    <a:lumOff val="100000"/>
                  </a:schemeClr>
                </a:gs>
                <a:gs pos="100000">
                  <a:srgbClr val="FFC000"/>
                </a:gs>
              </a:gsLst>
              <a:path path="circle">
                <a:fillToRect l="50000" t="-80000" r="50000" b="180000"/>
              </a:path>
            </a:gra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54AF2117-9BAA-E7A8-0342-B65866E0C1BC}"/>
                </a:ext>
              </a:extLst>
            </p:cNvPr>
            <p:cNvSpPr/>
            <p:nvPr/>
          </p:nvSpPr>
          <p:spPr bwMode="auto">
            <a:xfrm>
              <a:off x="1421233" y="2089475"/>
              <a:ext cx="613451" cy="212552"/>
            </a:xfrm>
            <a:custGeom>
              <a:avLst/>
              <a:gdLst>
                <a:gd name="connsiteX0" fmla="*/ 0 w 278624"/>
                <a:gd name="connsiteY0" fmla="*/ 0 h 96539"/>
                <a:gd name="connsiteX1" fmla="*/ 14151 w 278624"/>
                <a:gd name="connsiteY1" fmla="*/ 7961 h 96539"/>
                <a:gd name="connsiteX2" fmla="*/ 267658 w 278624"/>
                <a:gd name="connsiteY2" fmla="*/ 61012 h 96539"/>
                <a:gd name="connsiteX3" fmla="*/ 278624 w 278624"/>
                <a:gd name="connsiteY3" fmla="*/ 62158 h 96539"/>
                <a:gd name="connsiteX4" fmla="*/ 187804 w 278624"/>
                <a:gd name="connsiteY4" fmla="*/ 87632 h 96539"/>
                <a:gd name="connsiteX5" fmla="*/ 59662 w 278624"/>
                <a:gd name="connsiteY5" fmla="*/ 96137 h 96539"/>
                <a:gd name="connsiteX6" fmla="*/ 0 w 278624"/>
                <a:gd name="connsiteY6" fmla="*/ 88040 h 96539"/>
                <a:gd name="connsiteX7" fmla="*/ 0 w 278624"/>
                <a:gd name="connsiteY7" fmla="*/ 0 h 965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78624" h="96539">
                  <a:moveTo>
                    <a:pt x="0" y="0"/>
                  </a:moveTo>
                  <a:lnTo>
                    <a:pt x="14151" y="7961"/>
                  </a:lnTo>
                  <a:cubicBezTo>
                    <a:pt x="92069" y="42122"/>
                    <a:pt x="177735" y="61012"/>
                    <a:pt x="267658" y="61012"/>
                  </a:cubicBezTo>
                  <a:lnTo>
                    <a:pt x="278624" y="62158"/>
                  </a:lnTo>
                  <a:lnTo>
                    <a:pt x="187804" y="87632"/>
                  </a:lnTo>
                  <a:cubicBezTo>
                    <a:pt x="145078" y="94903"/>
                    <a:pt x="102174" y="97652"/>
                    <a:pt x="59662" y="96137"/>
                  </a:cubicBezTo>
                  <a:lnTo>
                    <a:pt x="0" y="88040"/>
                  </a:lnTo>
                  <a:lnTo>
                    <a:pt x="0" y="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lumMod val="0"/>
                    <a:lumOff val="100000"/>
                  </a:schemeClr>
                </a:gs>
                <a:gs pos="35000">
                  <a:schemeClr val="accent6">
                    <a:lumMod val="0"/>
                    <a:lumOff val="100000"/>
                  </a:schemeClr>
                </a:gs>
                <a:gs pos="100000">
                  <a:srgbClr val="FFC000"/>
                </a:gs>
              </a:gsLst>
              <a:path path="circle">
                <a:fillToRect l="50000" t="-80000" r="50000" b="180000"/>
              </a:path>
            </a:gra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DEBBAEC5-9E67-A1EB-2FBF-AEB205107DAC}"/>
                </a:ext>
              </a:extLst>
            </p:cNvPr>
            <p:cNvSpPr/>
            <p:nvPr/>
          </p:nvSpPr>
          <p:spPr bwMode="auto">
            <a:xfrm>
              <a:off x="2058736" y="2105858"/>
              <a:ext cx="642657" cy="309407"/>
            </a:xfrm>
            <a:custGeom>
              <a:avLst/>
              <a:gdLst>
                <a:gd name="connsiteX0" fmla="*/ 280532 w 291889"/>
                <a:gd name="connsiteY0" fmla="*/ 403 h 140530"/>
                <a:gd name="connsiteX1" fmla="*/ 291889 w 291889"/>
                <a:gd name="connsiteY1" fmla="*/ 1945 h 140530"/>
                <a:gd name="connsiteX2" fmla="*/ 291889 w 291889"/>
                <a:gd name="connsiteY2" fmla="*/ 140530 h 140530"/>
                <a:gd name="connsiteX3" fmla="*/ 231618 w 291889"/>
                <a:gd name="connsiteY3" fmla="*/ 106621 h 140530"/>
                <a:gd name="connsiteX4" fmla="*/ 109367 w 291889"/>
                <a:gd name="connsiteY4" fmla="*/ 67285 h 140530"/>
                <a:gd name="connsiteX5" fmla="*/ 1792 w 291889"/>
                <a:gd name="connsiteY5" fmla="*/ 56045 h 140530"/>
                <a:gd name="connsiteX6" fmla="*/ 911 w 291889"/>
                <a:gd name="connsiteY6" fmla="*/ 55550 h 140530"/>
                <a:gd name="connsiteX7" fmla="*/ 273 w 291889"/>
                <a:gd name="connsiteY7" fmla="*/ 54763 h 140530"/>
                <a:gd name="connsiteX8" fmla="*/ 0 w 291889"/>
                <a:gd name="connsiteY8" fmla="*/ 53787 h 140530"/>
                <a:gd name="connsiteX9" fmla="*/ 105 w 291889"/>
                <a:gd name="connsiteY9" fmla="*/ 52781 h 140530"/>
                <a:gd name="connsiteX10" fmla="*/ 600 w 291889"/>
                <a:gd name="connsiteY10" fmla="*/ 51900 h 140530"/>
                <a:gd name="connsiteX11" fmla="*/ 1385 w 291889"/>
                <a:gd name="connsiteY11" fmla="*/ 51263 h 140530"/>
                <a:gd name="connsiteX12" fmla="*/ 25323 w 291889"/>
                <a:gd name="connsiteY12" fmla="*/ 44549 h 140530"/>
                <a:gd name="connsiteX13" fmla="*/ 280532 w 291889"/>
                <a:gd name="connsiteY13" fmla="*/ 403 h 1405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291889" h="140530">
                  <a:moveTo>
                    <a:pt x="280532" y="403"/>
                  </a:moveTo>
                  <a:lnTo>
                    <a:pt x="291889" y="1945"/>
                  </a:lnTo>
                  <a:lnTo>
                    <a:pt x="291889" y="140530"/>
                  </a:lnTo>
                  <a:lnTo>
                    <a:pt x="231618" y="106621"/>
                  </a:lnTo>
                  <a:cubicBezTo>
                    <a:pt x="192659" y="89541"/>
                    <a:pt x="151763" y="76278"/>
                    <a:pt x="109367" y="67285"/>
                  </a:cubicBezTo>
                  <a:lnTo>
                    <a:pt x="1792" y="56045"/>
                  </a:lnTo>
                  <a:lnTo>
                    <a:pt x="911" y="55550"/>
                  </a:lnTo>
                  <a:lnTo>
                    <a:pt x="273" y="54763"/>
                  </a:lnTo>
                  <a:lnTo>
                    <a:pt x="0" y="53787"/>
                  </a:lnTo>
                  <a:lnTo>
                    <a:pt x="105" y="52781"/>
                  </a:lnTo>
                  <a:lnTo>
                    <a:pt x="600" y="51900"/>
                  </a:lnTo>
                  <a:lnTo>
                    <a:pt x="1385" y="51263"/>
                  </a:lnTo>
                  <a:lnTo>
                    <a:pt x="25323" y="44549"/>
                  </a:lnTo>
                  <a:cubicBezTo>
                    <a:pt x="108912" y="11397"/>
                    <a:pt x="195508" y="-2626"/>
                    <a:pt x="280532" y="403"/>
                  </a:cubicBezTo>
                  <a:close/>
                </a:path>
              </a:pathLst>
            </a:custGeom>
            <a:gradFill>
              <a:gsLst>
                <a:gs pos="0">
                  <a:schemeClr val="accent6">
                    <a:lumMod val="0"/>
                    <a:lumOff val="100000"/>
                  </a:schemeClr>
                </a:gs>
                <a:gs pos="35000">
                  <a:schemeClr val="accent6">
                    <a:lumMod val="0"/>
                    <a:lumOff val="100000"/>
                  </a:schemeClr>
                </a:gs>
                <a:gs pos="100000">
                  <a:srgbClr val="FFC000"/>
                </a:gs>
              </a:gsLst>
              <a:path path="circle">
                <a:fillToRect l="50000" t="-80000" r="50000" b="180000"/>
              </a:path>
            </a:gra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3C9DF4C9-A803-7FE8-16E5-37C4EAFC2803}"/>
                </a:ext>
              </a:extLst>
            </p:cNvPr>
            <p:cNvSpPr/>
            <p:nvPr/>
          </p:nvSpPr>
          <p:spPr bwMode="auto">
            <a:xfrm>
              <a:off x="1421235" y="2227970"/>
              <a:ext cx="634123" cy="637298"/>
            </a:xfrm>
            <a:custGeom>
              <a:avLst/>
              <a:gdLst>
                <a:gd name="connsiteX0" fmla="*/ 285755 w 288013"/>
                <a:gd name="connsiteY0" fmla="*/ 0 h 289455"/>
                <a:gd name="connsiteX1" fmla="*/ 288013 w 288013"/>
                <a:gd name="connsiteY1" fmla="*/ 236 h 289455"/>
                <a:gd name="connsiteX2" fmla="*/ 237182 w 288013"/>
                <a:gd name="connsiteY2" fmla="*/ 90699 h 289455"/>
                <a:gd name="connsiteX3" fmla="*/ 51573 w 288013"/>
                <a:gd name="connsiteY3" fmla="*/ 264194 h 289455"/>
                <a:gd name="connsiteX4" fmla="*/ 0 w 288013"/>
                <a:gd name="connsiteY4" fmla="*/ 289455 h 289455"/>
                <a:gd name="connsiteX5" fmla="*/ 0 w 288013"/>
                <a:gd name="connsiteY5" fmla="*/ 148487 h 289455"/>
                <a:gd name="connsiteX6" fmla="*/ 92658 w 288013"/>
                <a:gd name="connsiteY6" fmla="*/ 122551 h 289455"/>
                <a:gd name="connsiteX7" fmla="*/ 206917 w 288013"/>
                <a:gd name="connsiteY7" fmla="*/ 63921 h 289455"/>
                <a:gd name="connsiteX8" fmla="*/ 285755 w 288013"/>
                <a:gd name="connsiteY8" fmla="*/ 0 h 2894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88013" h="289455">
                  <a:moveTo>
                    <a:pt x="285755" y="0"/>
                  </a:moveTo>
                  <a:lnTo>
                    <a:pt x="288013" y="236"/>
                  </a:lnTo>
                  <a:lnTo>
                    <a:pt x="237182" y="90699"/>
                  </a:lnTo>
                  <a:cubicBezTo>
                    <a:pt x="187042" y="161405"/>
                    <a:pt x="123603" y="219827"/>
                    <a:pt x="51573" y="264194"/>
                  </a:cubicBezTo>
                  <a:lnTo>
                    <a:pt x="0" y="289455"/>
                  </a:lnTo>
                  <a:lnTo>
                    <a:pt x="0" y="148487"/>
                  </a:lnTo>
                  <a:lnTo>
                    <a:pt x="92658" y="122551"/>
                  </a:lnTo>
                  <a:cubicBezTo>
                    <a:pt x="132284" y="107081"/>
                    <a:pt x="170580" y="87541"/>
                    <a:pt x="206917" y="63921"/>
                  </a:cubicBezTo>
                  <a:lnTo>
                    <a:pt x="285755" y="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lumMod val="0"/>
                    <a:lumOff val="100000"/>
                  </a:schemeClr>
                </a:gs>
                <a:gs pos="35000">
                  <a:schemeClr val="accent6">
                    <a:lumMod val="0"/>
                    <a:lumOff val="100000"/>
                  </a:schemeClr>
                </a:gs>
                <a:gs pos="100000">
                  <a:srgbClr val="FFC000"/>
                </a:gs>
              </a:gsLst>
              <a:path path="circle">
                <a:fillToRect l="50000" t="-80000" r="50000" b="180000"/>
              </a:path>
            </a:gra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FF95053C-0081-5FAB-46F0-6479BF5AB5CC}"/>
                </a:ext>
              </a:extLst>
            </p:cNvPr>
            <p:cNvSpPr/>
            <p:nvPr/>
          </p:nvSpPr>
          <p:spPr bwMode="auto">
            <a:xfrm>
              <a:off x="1421233" y="2228793"/>
              <a:ext cx="721402" cy="1251564"/>
            </a:xfrm>
            <a:custGeom>
              <a:avLst/>
              <a:gdLst>
                <a:gd name="connsiteX0" fmla="*/ 289333 w 327654"/>
                <a:gd name="connsiteY0" fmla="*/ 0 h 568449"/>
                <a:gd name="connsiteX1" fmla="*/ 290145 w 327654"/>
                <a:gd name="connsiteY1" fmla="*/ 85 h 568449"/>
                <a:gd name="connsiteX2" fmla="*/ 318747 w 327654"/>
                <a:gd name="connsiteY2" fmla="*/ 102056 h 568449"/>
                <a:gd name="connsiteX3" fmla="*/ 269089 w 327654"/>
                <a:gd name="connsiteY3" fmla="*/ 475970 h 568449"/>
                <a:gd name="connsiteX4" fmla="*/ 216025 w 327654"/>
                <a:gd name="connsiteY4" fmla="*/ 568449 h 568449"/>
                <a:gd name="connsiteX5" fmla="*/ 0 w 327654"/>
                <a:gd name="connsiteY5" fmla="*/ 568449 h 568449"/>
                <a:gd name="connsiteX6" fmla="*/ 0 w 327654"/>
                <a:gd name="connsiteY6" fmla="*/ 508934 h 568449"/>
                <a:gd name="connsiteX7" fmla="*/ 94401 w 327654"/>
                <a:gd name="connsiteY7" fmla="*/ 433791 h 568449"/>
                <a:gd name="connsiteX8" fmla="*/ 278411 w 327654"/>
                <a:gd name="connsiteY8" fmla="*/ 104522 h 568449"/>
                <a:gd name="connsiteX9" fmla="*/ 289333 w 327654"/>
                <a:gd name="connsiteY9" fmla="*/ 0 h 5684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27654" h="568449">
                  <a:moveTo>
                    <a:pt x="289333" y="0"/>
                  </a:moveTo>
                  <a:lnTo>
                    <a:pt x="290145" y="85"/>
                  </a:lnTo>
                  <a:lnTo>
                    <a:pt x="318747" y="102056"/>
                  </a:lnTo>
                  <a:cubicBezTo>
                    <a:pt x="340560" y="230234"/>
                    <a:pt x="321671" y="360024"/>
                    <a:pt x="269089" y="475970"/>
                  </a:cubicBezTo>
                  <a:lnTo>
                    <a:pt x="216025" y="568449"/>
                  </a:lnTo>
                  <a:lnTo>
                    <a:pt x="0" y="568449"/>
                  </a:lnTo>
                  <a:lnTo>
                    <a:pt x="0" y="508934"/>
                  </a:lnTo>
                  <a:lnTo>
                    <a:pt x="94401" y="433791"/>
                  </a:lnTo>
                  <a:cubicBezTo>
                    <a:pt x="186025" y="345397"/>
                    <a:pt x="251433" y="231712"/>
                    <a:pt x="278411" y="104522"/>
                  </a:cubicBezTo>
                  <a:lnTo>
                    <a:pt x="289333" y="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lumMod val="0"/>
                    <a:lumOff val="100000"/>
                  </a:schemeClr>
                </a:gs>
                <a:gs pos="35000">
                  <a:schemeClr val="accent6">
                    <a:lumMod val="0"/>
                    <a:lumOff val="100000"/>
                  </a:schemeClr>
                </a:gs>
                <a:gs pos="100000">
                  <a:srgbClr val="FFC000"/>
                </a:gs>
              </a:gsLst>
              <a:path path="circle">
                <a:fillToRect l="50000" t="-80000" r="50000" b="180000"/>
              </a:path>
            </a:gra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4AACA43C-8377-48AE-763E-6C6727A1CA47}"/>
                </a:ext>
              </a:extLst>
            </p:cNvPr>
            <p:cNvSpPr/>
            <p:nvPr/>
          </p:nvSpPr>
          <p:spPr bwMode="auto">
            <a:xfrm>
              <a:off x="2061528" y="2229132"/>
              <a:ext cx="639865" cy="1251223"/>
            </a:xfrm>
            <a:custGeom>
              <a:avLst/>
              <a:gdLst>
                <a:gd name="connsiteX0" fmla="*/ 0 w 290621"/>
                <a:gd name="connsiteY0" fmla="*/ 0 h 568294"/>
                <a:gd name="connsiteX1" fmla="*/ 524 w 290621"/>
                <a:gd name="connsiteY1" fmla="*/ 55 h 568294"/>
                <a:gd name="connsiteX2" fmla="*/ 93901 w 290621"/>
                <a:gd name="connsiteY2" fmla="*/ 52523 h 568294"/>
                <a:gd name="connsiteX3" fmla="*/ 267396 w 290621"/>
                <a:gd name="connsiteY3" fmla="*/ 238133 h 568294"/>
                <a:gd name="connsiteX4" fmla="*/ 290621 w 290621"/>
                <a:gd name="connsiteY4" fmla="*/ 285550 h 568294"/>
                <a:gd name="connsiteX5" fmla="*/ 290621 w 290621"/>
                <a:gd name="connsiteY5" fmla="*/ 568294 h 568294"/>
                <a:gd name="connsiteX6" fmla="*/ 155914 w 290621"/>
                <a:gd name="connsiteY6" fmla="*/ 568294 h 568294"/>
                <a:gd name="connsiteX7" fmla="*/ 169837 w 290621"/>
                <a:gd name="connsiteY7" fmla="*/ 445730 h 568294"/>
                <a:gd name="connsiteX8" fmla="*/ 67123 w 290621"/>
                <a:gd name="connsiteY8" fmla="*/ 82788 h 568294"/>
                <a:gd name="connsiteX9" fmla="*/ 0 w 290621"/>
                <a:gd name="connsiteY9" fmla="*/ 0 h 56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90621" h="568294">
                  <a:moveTo>
                    <a:pt x="0" y="0"/>
                  </a:moveTo>
                  <a:lnTo>
                    <a:pt x="524" y="55"/>
                  </a:lnTo>
                  <a:lnTo>
                    <a:pt x="93901" y="52523"/>
                  </a:lnTo>
                  <a:cubicBezTo>
                    <a:pt x="164607" y="102664"/>
                    <a:pt x="223029" y="166103"/>
                    <a:pt x="267396" y="238133"/>
                  </a:cubicBezTo>
                  <a:lnTo>
                    <a:pt x="290621" y="285550"/>
                  </a:lnTo>
                  <a:lnTo>
                    <a:pt x="290621" y="568294"/>
                  </a:lnTo>
                  <a:lnTo>
                    <a:pt x="155914" y="568294"/>
                  </a:lnTo>
                  <a:lnTo>
                    <a:pt x="169837" y="445730"/>
                  </a:lnTo>
                  <a:cubicBezTo>
                    <a:pt x="172121" y="318439"/>
                    <a:pt x="137984" y="191801"/>
                    <a:pt x="67123" y="82788"/>
                  </a:cubicBezTo>
                  <a:lnTo>
                    <a:pt x="0" y="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lumMod val="0"/>
                    <a:lumOff val="100000"/>
                  </a:schemeClr>
                </a:gs>
                <a:gs pos="35000">
                  <a:schemeClr val="accent6">
                    <a:lumMod val="0"/>
                    <a:lumOff val="100000"/>
                  </a:schemeClr>
                </a:gs>
                <a:gs pos="100000">
                  <a:srgbClr val="FFC000"/>
                </a:gs>
              </a:gsLst>
              <a:path path="circle">
                <a:fillToRect l="50000" t="-80000" r="50000" b="180000"/>
              </a:path>
            </a:gra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5345D313-6D86-487A-E5EF-E54943B1780B}"/>
              </a:ext>
            </a:extLst>
          </p:cNvPr>
          <p:cNvGrpSpPr/>
          <p:nvPr/>
        </p:nvGrpSpPr>
        <p:grpSpPr>
          <a:xfrm>
            <a:off x="4367633" y="923016"/>
            <a:ext cx="1280160" cy="2557341"/>
            <a:chOff x="1421233" y="923016"/>
            <a:chExt cx="1280160" cy="2557341"/>
          </a:xfrm>
          <a:solidFill>
            <a:schemeClr val="accent1">
              <a:lumMod val="90000"/>
            </a:schemeClr>
          </a:solidFill>
        </p:grpSpPr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58954495-0871-E838-5A72-EA3F33C3DD47}"/>
                </a:ext>
              </a:extLst>
            </p:cNvPr>
            <p:cNvSpPr/>
            <p:nvPr/>
          </p:nvSpPr>
          <p:spPr bwMode="auto">
            <a:xfrm>
              <a:off x="1616946" y="923016"/>
              <a:ext cx="543214" cy="1297697"/>
            </a:xfrm>
            <a:custGeom>
              <a:avLst/>
              <a:gdLst>
                <a:gd name="connsiteX0" fmla="*/ 12382 w 246723"/>
                <a:gd name="connsiteY0" fmla="*/ 0 h 589402"/>
                <a:gd name="connsiteX1" fmla="*/ 246723 w 246723"/>
                <a:gd name="connsiteY1" fmla="*/ 0 h 589402"/>
                <a:gd name="connsiteX2" fmla="*/ 208232 w 246723"/>
                <a:gd name="connsiteY2" fmla="*/ 67081 h 589402"/>
                <a:gd name="connsiteX3" fmla="*/ 194216 w 246723"/>
                <a:gd name="connsiteY3" fmla="*/ 568061 h 589402"/>
                <a:gd name="connsiteX4" fmla="*/ 200101 w 246723"/>
                <a:gd name="connsiteY4" fmla="*/ 589044 h 589402"/>
                <a:gd name="connsiteX5" fmla="*/ 198825 w 246723"/>
                <a:gd name="connsiteY5" fmla="*/ 589402 h 589402"/>
                <a:gd name="connsiteX6" fmla="*/ 185935 w 246723"/>
                <a:gd name="connsiteY6" fmla="*/ 573504 h 589402"/>
                <a:gd name="connsiteX7" fmla="*/ 108 w 246723"/>
                <a:gd name="connsiteY7" fmla="*/ 108052 h 589402"/>
                <a:gd name="connsiteX8" fmla="*/ 12382 w 246723"/>
                <a:gd name="connsiteY8" fmla="*/ 0 h 5894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6723" h="589402">
                  <a:moveTo>
                    <a:pt x="12382" y="0"/>
                  </a:moveTo>
                  <a:lnTo>
                    <a:pt x="246723" y="0"/>
                  </a:lnTo>
                  <a:lnTo>
                    <a:pt x="208232" y="67081"/>
                  </a:lnTo>
                  <a:cubicBezTo>
                    <a:pt x="138124" y="221676"/>
                    <a:pt x="127912" y="400884"/>
                    <a:pt x="194216" y="568061"/>
                  </a:cubicBezTo>
                  <a:lnTo>
                    <a:pt x="200101" y="589044"/>
                  </a:lnTo>
                  <a:lnTo>
                    <a:pt x="198825" y="589402"/>
                  </a:lnTo>
                  <a:lnTo>
                    <a:pt x="185935" y="573504"/>
                  </a:lnTo>
                  <a:cubicBezTo>
                    <a:pt x="58765" y="446334"/>
                    <a:pt x="-2937" y="277774"/>
                    <a:pt x="108" y="108052"/>
                  </a:cubicBezTo>
                  <a:lnTo>
                    <a:pt x="12382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222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6" name="フリーフォーム: 図形 35">
              <a:extLst>
                <a:ext uri="{FF2B5EF4-FFF2-40B4-BE49-F238E27FC236}">
                  <a16:creationId xmlns:a16="http://schemas.microsoft.com/office/drawing/2014/main" id="{69FB6449-6741-599E-0FAE-C919A71254A4}"/>
                </a:ext>
              </a:extLst>
            </p:cNvPr>
            <p:cNvSpPr/>
            <p:nvPr/>
          </p:nvSpPr>
          <p:spPr bwMode="auto">
            <a:xfrm>
              <a:off x="2059238" y="995479"/>
              <a:ext cx="642153" cy="1223961"/>
            </a:xfrm>
            <a:custGeom>
              <a:avLst/>
              <a:gdLst>
                <a:gd name="connsiteX0" fmla="*/ 291660 w 291660"/>
                <a:gd name="connsiteY0" fmla="*/ 0 h 555912"/>
                <a:gd name="connsiteX1" fmla="*/ 291660 w 291660"/>
                <a:gd name="connsiteY1" fmla="*/ 232511 h 555912"/>
                <a:gd name="connsiteX2" fmla="*/ 262311 w 291660"/>
                <a:gd name="connsiteY2" fmla="*/ 246886 h 555912"/>
                <a:gd name="connsiteX3" fmla="*/ 12054 w 291660"/>
                <a:gd name="connsiteY3" fmla="*/ 535432 h 555912"/>
                <a:gd name="connsiteX4" fmla="*/ 649 w 291660"/>
                <a:gd name="connsiteY4" fmla="*/ 555730 h 555912"/>
                <a:gd name="connsiteX5" fmla="*/ 0 w 291660"/>
                <a:gd name="connsiteY5" fmla="*/ 555912 h 555912"/>
                <a:gd name="connsiteX6" fmla="*/ 2350 w 291660"/>
                <a:gd name="connsiteY6" fmla="*/ 533426 h 555912"/>
                <a:gd name="connsiteX7" fmla="*/ 200074 w 291660"/>
                <a:gd name="connsiteY7" fmla="*/ 72902 h 555912"/>
                <a:gd name="connsiteX8" fmla="*/ 291660 w 291660"/>
                <a:gd name="connsiteY8" fmla="*/ 0 h 5559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91660" h="555912">
                  <a:moveTo>
                    <a:pt x="291660" y="0"/>
                  </a:moveTo>
                  <a:lnTo>
                    <a:pt x="291660" y="232511"/>
                  </a:lnTo>
                  <a:lnTo>
                    <a:pt x="262311" y="246886"/>
                  </a:lnTo>
                  <a:cubicBezTo>
                    <a:pt x="154266" y="313437"/>
                    <a:pt x="65551" y="411610"/>
                    <a:pt x="12054" y="535432"/>
                  </a:cubicBezTo>
                  <a:lnTo>
                    <a:pt x="649" y="555730"/>
                  </a:lnTo>
                  <a:lnTo>
                    <a:pt x="0" y="555912"/>
                  </a:lnTo>
                  <a:lnTo>
                    <a:pt x="2350" y="533426"/>
                  </a:lnTo>
                  <a:cubicBezTo>
                    <a:pt x="2350" y="353580"/>
                    <a:pt x="77910" y="190760"/>
                    <a:pt x="200074" y="72902"/>
                  </a:cubicBezTo>
                  <a:lnTo>
                    <a:pt x="29166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222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6ECD5390-915D-7A5C-58D5-BA17AA0FC21A}"/>
                </a:ext>
              </a:extLst>
            </p:cNvPr>
            <p:cNvSpPr/>
            <p:nvPr/>
          </p:nvSpPr>
          <p:spPr bwMode="auto">
            <a:xfrm>
              <a:off x="1421233" y="1706070"/>
              <a:ext cx="628652" cy="520257"/>
            </a:xfrm>
            <a:custGeom>
              <a:avLst/>
              <a:gdLst>
                <a:gd name="connsiteX0" fmla="*/ 0 w 285528"/>
                <a:gd name="connsiteY0" fmla="*/ 0 h 236296"/>
                <a:gd name="connsiteX1" fmla="*/ 57989 w 285528"/>
                <a:gd name="connsiteY1" fmla="*/ 76202 h 236296"/>
                <a:gd name="connsiteX2" fmla="*/ 269665 w 285528"/>
                <a:gd name="connsiteY2" fmla="*/ 225446 h 236296"/>
                <a:gd name="connsiteX3" fmla="*/ 285528 w 285528"/>
                <a:gd name="connsiteY3" fmla="*/ 234359 h 236296"/>
                <a:gd name="connsiteX4" fmla="*/ 278624 w 285528"/>
                <a:gd name="connsiteY4" fmla="*/ 236296 h 236296"/>
                <a:gd name="connsiteX5" fmla="*/ 267658 w 285528"/>
                <a:gd name="connsiteY5" fmla="*/ 235150 h 236296"/>
                <a:gd name="connsiteX6" fmla="*/ 14151 w 285528"/>
                <a:gd name="connsiteY6" fmla="*/ 182099 h 236296"/>
                <a:gd name="connsiteX7" fmla="*/ 0 w 285528"/>
                <a:gd name="connsiteY7" fmla="*/ 174138 h 236296"/>
                <a:gd name="connsiteX8" fmla="*/ 0 w 285528"/>
                <a:gd name="connsiteY8" fmla="*/ 0 h 2362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85528" h="236296">
                  <a:moveTo>
                    <a:pt x="0" y="0"/>
                  </a:moveTo>
                  <a:lnTo>
                    <a:pt x="57989" y="76202"/>
                  </a:lnTo>
                  <a:cubicBezTo>
                    <a:pt x="115969" y="138465"/>
                    <a:pt x="187117" y="189782"/>
                    <a:pt x="269665" y="225446"/>
                  </a:cubicBezTo>
                  <a:lnTo>
                    <a:pt x="285528" y="234359"/>
                  </a:lnTo>
                  <a:lnTo>
                    <a:pt x="278624" y="236296"/>
                  </a:lnTo>
                  <a:lnTo>
                    <a:pt x="267658" y="235150"/>
                  </a:lnTo>
                  <a:cubicBezTo>
                    <a:pt x="177735" y="235150"/>
                    <a:pt x="92069" y="216260"/>
                    <a:pt x="14151" y="182099"/>
                  </a:cubicBezTo>
                  <a:lnTo>
                    <a:pt x="0" y="17413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25000"/>
              </a:schemeClr>
            </a:solidFill>
            <a:ln w="222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BAB19D8A-94B0-8065-6061-FA6BB294917B}"/>
                </a:ext>
              </a:extLst>
            </p:cNvPr>
            <p:cNvSpPr/>
            <p:nvPr/>
          </p:nvSpPr>
          <p:spPr bwMode="auto">
            <a:xfrm>
              <a:off x="2061783" y="1839589"/>
              <a:ext cx="639608" cy="379138"/>
            </a:xfrm>
            <a:custGeom>
              <a:avLst/>
              <a:gdLst>
                <a:gd name="connsiteX0" fmla="*/ 290504 w 290504"/>
                <a:gd name="connsiteY0" fmla="*/ 0 h 172201"/>
                <a:gd name="connsiteX1" fmla="*/ 290504 w 290504"/>
                <a:gd name="connsiteY1" fmla="*/ 122883 h 172201"/>
                <a:gd name="connsiteX2" fmla="*/ 279147 w 290504"/>
                <a:gd name="connsiteY2" fmla="*/ 121341 h 172201"/>
                <a:gd name="connsiteX3" fmla="*/ 23938 w 290504"/>
                <a:gd name="connsiteY3" fmla="*/ 165487 h 172201"/>
                <a:gd name="connsiteX4" fmla="*/ 0 w 290504"/>
                <a:gd name="connsiteY4" fmla="*/ 172201 h 172201"/>
                <a:gd name="connsiteX5" fmla="*/ 18495 w 290504"/>
                <a:gd name="connsiteY5" fmla="*/ 157206 h 172201"/>
                <a:gd name="connsiteX6" fmla="*/ 235265 w 290504"/>
                <a:gd name="connsiteY6" fmla="*/ 15462 h 172201"/>
                <a:gd name="connsiteX7" fmla="*/ 290504 w 290504"/>
                <a:gd name="connsiteY7" fmla="*/ 0 h 1722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90504" h="172201">
                  <a:moveTo>
                    <a:pt x="290504" y="0"/>
                  </a:moveTo>
                  <a:lnTo>
                    <a:pt x="290504" y="122883"/>
                  </a:lnTo>
                  <a:lnTo>
                    <a:pt x="279147" y="121341"/>
                  </a:lnTo>
                  <a:cubicBezTo>
                    <a:pt x="194123" y="118312"/>
                    <a:pt x="107527" y="132335"/>
                    <a:pt x="23938" y="165487"/>
                  </a:cubicBezTo>
                  <a:lnTo>
                    <a:pt x="0" y="172201"/>
                  </a:lnTo>
                  <a:lnTo>
                    <a:pt x="18495" y="157206"/>
                  </a:lnTo>
                  <a:cubicBezTo>
                    <a:pt x="82080" y="93621"/>
                    <a:pt x="156013" y="46403"/>
                    <a:pt x="235265" y="15462"/>
                  </a:cubicBezTo>
                  <a:lnTo>
                    <a:pt x="290504" y="0"/>
                  </a:lnTo>
                  <a:close/>
                </a:path>
              </a:pathLst>
            </a:custGeom>
            <a:solidFill>
              <a:schemeClr val="accent1">
                <a:lumMod val="25000"/>
              </a:schemeClr>
            </a:solidFill>
            <a:ln w="222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8ED5AE66-143F-65B2-06A7-EFFCBD02C622}"/>
                </a:ext>
              </a:extLst>
            </p:cNvPr>
            <p:cNvSpPr/>
            <p:nvPr/>
          </p:nvSpPr>
          <p:spPr bwMode="auto">
            <a:xfrm>
              <a:off x="1421235" y="2226327"/>
              <a:ext cx="629152" cy="328567"/>
            </a:xfrm>
            <a:custGeom>
              <a:avLst/>
              <a:gdLst>
                <a:gd name="connsiteX0" fmla="*/ 278624 w 285755"/>
                <a:gd name="connsiteY0" fmla="*/ 0 h 149232"/>
                <a:gd name="connsiteX1" fmla="*/ 285755 w 285755"/>
                <a:gd name="connsiteY1" fmla="*/ 745 h 149232"/>
                <a:gd name="connsiteX2" fmla="*/ 206917 w 285755"/>
                <a:gd name="connsiteY2" fmla="*/ 64666 h 149232"/>
                <a:gd name="connsiteX3" fmla="*/ 92658 w 285755"/>
                <a:gd name="connsiteY3" fmla="*/ 123296 h 149232"/>
                <a:gd name="connsiteX4" fmla="*/ 0 w 285755"/>
                <a:gd name="connsiteY4" fmla="*/ 149232 h 149232"/>
                <a:gd name="connsiteX5" fmla="*/ 0 w 285755"/>
                <a:gd name="connsiteY5" fmla="*/ 25882 h 149232"/>
                <a:gd name="connsiteX6" fmla="*/ 59662 w 285755"/>
                <a:gd name="connsiteY6" fmla="*/ 33979 h 149232"/>
                <a:gd name="connsiteX7" fmla="*/ 187804 w 285755"/>
                <a:gd name="connsiteY7" fmla="*/ 25474 h 149232"/>
                <a:gd name="connsiteX8" fmla="*/ 278624 w 285755"/>
                <a:gd name="connsiteY8" fmla="*/ 0 h 1492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85755" h="149232">
                  <a:moveTo>
                    <a:pt x="278624" y="0"/>
                  </a:moveTo>
                  <a:lnTo>
                    <a:pt x="285755" y="745"/>
                  </a:lnTo>
                  <a:lnTo>
                    <a:pt x="206917" y="64666"/>
                  </a:lnTo>
                  <a:cubicBezTo>
                    <a:pt x="170580" y="88286"/>
                    <a:pt x="132284" y="107826"/>
                    <a:pt x="92658" y="123296"/>
                  </a:cubicBezTo>
                  <a:lnTo>
                    <a:pt x="0" y="149232"/>
                  </a:lnTo>
                  <a:lnTo>
                    <a:pt x="0" y="25882"/>
                  </a:lnTo>
                  <a:lnTo>
                    <a:pt x="59662" y="33979"/>
                  </a:lnTo>
                  <a:cubicBezTo>
                    <a:pt x="102174" y="35494"/>
                    <a:pt x="145078" y="32745"/>
                    <a:pt x="187804" y="25474"/>
                  </a:cubicBezTo>
                  <a:lnTo>
                    <a:pt x="278624" y="0"/>
                  </a:lnTo>
                  <a:close/>
                </a:path>
              </a:pathLst>
            </a:custGeom>
            <a:solidFill>
              <a:schemeClr val="accent1">
                <a:lumMod val="25000"/>
              </a:schemeClr>
            </a:solidFill>
            <a:ln w="222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40" name="フリーフォーム: 図形 39">
              <a:extLst>
                <a:ext uri="{FF2B5EF4-FFF2-40B4-BE49-F238E27FC236}">
                  <a16:creationId xmlns:a16="http://schemas.microsoft.com/office/drawing/2014/main" id="{772E941A-6231-F337-0C39-C00194839082}"/>
                </a:ext>
              </a:extLst>
            </p:cNvPr>
            <p:cNvSpPr/>
            <p:nvPr/>
          </p:nvSpPr>
          <p:spPr bwMode="auto">
            <a:xfrm>
              <a:off x="1421235" y="2228487"/>
              <a:ext cx="637030" cy="1120833"/>
            </a:xfrm>
            <a:custGeom>
              <a:avLst/>
              <a:gdLst>
                <a:gd name="connsiteX0" fmla="*/ 288013 w 289333"/>
                <a:gd name="connsiteY0" fmla="*/ 0 h 509072"/>
                <a:gd name="connsiteX1" fmla="*/ 289333 w 289333"/>
                <a:gd name="connsiteY1" fmla="*/ 138 h 509072"/>
                <a:gd name="connsiteX2" fmla="*/ 278411 w 289333"/>
                <a:gd name="connsiteY2" fmla="*/ 104660 h 509072"/>
                <a:gd name="connsiteX3" fmla="*/ 94401 w 289333"/>
                <a:gd name="connsiteY3" fmla="*/ 433929 h 509072"/>
                <a:gd name="connsiteX4" fmla="*/ 0 w 289333"/>
                <a:gd name="connsiteY4" fmla="*/ 509072 h 509072"/>
                <a:gd name="connsiteX5" fmla="*/ 0 w 289333"/>
                <a:gd name="connsiteY5" fmla="*/ 289219 h 509072"/>
                <a:gd name="connsiteX6" fmla="*/ 51573 w 289333"/>
                <a:gd name="connsiteY6" fmla="*/ 263958 h 509072"/>
                <a:gd name="connsiteX7" fmla="*/ 237182 w 289333"/>
                <a:gd name="connsiteY7" fmla="*/ 90463 h 509072"/>
                <a:gd name="connsiteX8" fmla="*/ 288013 w 289333"/>
                <a:gd name="connsiteY8" fmla="*/ 0 h 5090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89333" h="509072">
                  <a:moveTo>
                    <a:pt x="288013" y="0"/>
                  </a:moveTo>
                  <a:lnTo>
                    <a:pt x="289333" y="138"/>
                  </a:lnTo>
                  <a:lnTo>
                    <a:pt x="278411" y="104660"/>
                  </a:lnTo>
                  <a:cubicBezTo>
                    <a:pt x="251433" y="231850"/>
                    <a:pt x="186025" y="345535"/>
                    <a:pt x="94401" y="433929"/>
                  </a:cubicBezTo>
                  <a:lnTo>
                    <a:pt x="0" y="509072"/>
                  </a:lnTo>
                  <a:lnTo>
                    <a:pt x="0" y="289219"/>
                  </a:lnTo>
                  <a:lnTo>
                    <a:pt x="51573" y="263958"/>
                  </a:lnTo>
                  <a:cubicBezTo>
                    <a:pt x="123603" y="219591"/>
                    <a:pt x="187042" y="161169"/>
                    <a:pt x="237182" y="90463"/>
                  </a:cubicBezTo>
                  <a:lnTo>
                    <a:pt x="288013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222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1D50F6D0-E8EA-0276-E73B-E4050A51886F}"/>
                </a:ext>
              </a:extLst>
            </p:cNvPr>
            <p:cNvSpPr/>
            <p:nvPr/>
          </p:nvSpPr>
          <p:spPr bwMode="auto">
            <a:xfrm>
              <a:off x="1896859" y="2228978"/>
              <a:ext cx="538835" cy="1251377"/>
            </a:xfrm>
            <a:custGeom>
              <a:avLst/>
              <a:gdLst>
                <a:gd name="connsiteX0" fmla="*/ 74120 w 244734"/>
                <a:gd name="connsiteY0" fmla="*/ 0 h 568364"/>
                <a:gd name="connsiteX1" fmla="*/ 74790 w 244734"/>
                <a:gd name="connsiteY1" fmla="*/ 70 h 568364"/>
                <a:gd name="connsiteX2" fmla="*/ 141913 w 244734"/>
                <a:gd name="connsiteY2" fmla="*/ 82858 h 568364"/>
                <a:gd name="connsiteX3" fmla="*/ 244627 w 244734"/>
                <a:gd name="connsiteY3" fmla="*/ 445800 h 568364"/>
                <a:gd name="connsiteX4" fmla="*/ 230704 w 244734"/>
                <a:gd name="connsiteY4" fmla="*/ 568364 h 568364"/>
                <a:gd name="connsiteX5" fmla="*/ 0 w 244734"/>
                <a:gd name="connsiteY5" fmla="*/ 568364 h 568364"/>
                <a:gd name="connsiteX6" fmla="*/ 53064 w 244734"/>
                <a:gd name="connsiteY6" fmla="*/ 475885 h 568364"/>
                <a:gd name="connsiteX7" fmla="*/ 102722 w 244734"/>
                <a:gd name="connsiteY7" fmla="*/ 101971 h 568364"/>
                <a:gd name="connsiteX8" fmla="*/ 74120 w 244734"/>
                <a:gd name="connsiteY8" fmla="*/ 0 h 5683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4734" h="568364">
                  <a:moveTo>
                    <a:pt x="74120" y="0"/>
                  </a:moveTo>
                  <a:lnTo>
                    <a:pt x="74790" y="70"/>
                  </a:lnTo>
                  <a:lnTo>
                    <a:pt x="141913" y="82858"/>
                  </a:lnTo>
                  <a:cubicBezTo>
                    <a:pt x="212774" y="191871"/>
                    <a:pt x="246911" y="318509"/>
                    <a:pt x="244627" y="445800"/>
                  </a:cubicBezTo>
                  <a:lnTo>
                    <a:pt x="230704" y="568364"/>
                  </a:lnTo>
                  <a:lnTo>
                    <a:pt x="0" y="568364"/>
                  </a:lnTo>
                  <a:lnTo>
                    <a:pt x="53064" y="475885"/>
                  </a:lnTo>
                  <a:cubicBezTo>
                    <a:pt x="105646" y="359939"/>
                    <a:pt x="124535" y="230149"/>
                    <a:pt x="102722" y="101971"/>
                  </a:cubicBezTo>
                  <a:lnTo>
                    <a:pt x="7412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222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42" name="フリーフォーム: 図形 41">
              <a:extLst>
                <a:ext uri="{FF2B5EF4-FFF2-40B4-BE49-F238E27FC236}">
                  <a16:creationId xmlns:a16="http://schemas.microsoft.com/office/drawing/2014/main" id="{63791632-76E0-F2BE-C472-7365A40430DA}"/>
                </a:ext>
              </a:extLst>
            </p:cNvPr>
            <p:cNvSpPr/>
            <p:nvPr/>
          </p:nvSpPr>
          <p:spPr bwMode="auto">
            <a:xfrm>
              <a:off x="2062681" y="2229255"/>
              <a:ext cx="638712" cy="628579"/>
            </a:xfrm>
            <a:custGeom>
              <a:avLst/>
              <a:gdLst>
                <a:gd name="connsiteX0" fmla="*/ 0 w 290097"/>
                <a:gd name="connsiteY0" fmla="*/ 0 h 285495"/>
                <a:gd name="connsiteX1" fmla="*/ 107575 w 290097"/>
                <a:gd name="connsiteY1" fmla="*/ 11240 h 285495"/>
                <a:gd name="connsiteX2" fmla="*/ 229826 w 290097"/>
                <a:gd name="connsiteY2" fmla="*/ 50576 h 285495"/>
                <a:gd name="connsiteX3" fmla="*/ 290097 w 290097"/>
                <a:gd name="connsiteY3" fmla="*/ 84485 h 285495"/>
                <a:gd name="connsiteX4" fmla="*/ 290097 w 290097"/>
                <a:gd name="connsiteY4" fmla="*/ 285495 h 285495"/>
                <a:gd name="connsiteX5" fmla="*/ 266872 w 290097"/>
                <a:gd name="connsiteY5" fmla="*/ 238078 h 285495"/>
                <a:gd name="connsiteX6" fmla="*/ 93377 w 290097"/>
                <a:gd name="connsiteY6" fmla="*/ 52468 h 285495"/>
                <a:gd name="connsiteX7" fmla="*/ 0 w 290097"/>
                <a:gd name="connsiteY7" fmla="*/ 0 h 2854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90097" h="285495">
                  <a:moveTo>
                    <a:pt x="0" y="0"/>
                  </a:moveTo>
                  <a:lnTo>
                    <a:pt x="107575" y="11240"/>
                  </a:lnTo>
                  <a:cubicBezTo>
                    <a:pt x="149971" y="20233"/>
                    <a:pt x="190867" y="33496"/>
                    <a:pt x="229826" y="50576"/>
                  </a:cubicBezTo>
                  <a:lnTo>
                    <a:pt x="290097" y="84485"/>
                  </a:lnTo>
                  <a:lnTo>
                    <a:pt x="290097" y="285495"/>
                  </a:lnTo>
                  <a:lnTo>
                    <a:pt x="266872" y="238078"/>
                  </a:lnTo>
                  <a:cubicBezTo>
                    <a:pt x="222505" y="166048"/>
                    <a:pt x="164083" y="102609"/>
                    <a:pt x="93377" y="52468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25000"/>
              </a:schemeClr>
            </a:solidFill>
            <a:ln w="222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43" name="フリーフォーム: 図形 42">
              <a:extLst>
                <a:ext uri="{FF2B5EF4-FFF2-40B4-BE49-F238E27FC236}">
                  <a16:creationId xmlns:a16="http://schemas.microsoft.com/office/drawing/2014/main" id="{C4A9688D-E3A4-0487-3A2B-E1F5E67C4437}"/>
                </a:ext>
              </a:extLst>
            </p:cNvPr>
            <p:cNvSpPr/>
            <p:nvPr/>
          </p:nvSpPr>
          <p:spPr bwMode="auto">
            <a:xfrm>
              <a:off x="1421235" y="923018"/>
              <a:ext cx="633467" cy="1299046"/>
            </a:xfrm>
            <a:custGeom>
              <a:avLst/>
              <a:gdLst>
                <a:gd name="connsiteX0" fmla="*/ 0 w 287715"/>
                <a:gd name="connsiteY0" fmla="*/ 0 h 590015"/>
                <a:gd name="connsiteX1" fmla="*/ 101272 w 287715"/>
                <a:gd name="connsiteY1" fmla="*/ 0 h 590015"/>
                <a:gd name="connsiteX2" fmla="*/ 88998 w 287715"/>
                <a:gd name="connsiteY2" fmla="*/ 108052 h 590015"/>
                <a:gd name="connsiteX3" fmla="*/ 274825 w 287715"/>
                <a:gd name="connsiteY3" fmla="*/ 573504 h 590015"/>
                <a:gd name="connsiteX4" fmla="*/ 287715 w 287715"/>
                <a:gd name="connsiteY4" fmla="*/ 589402 h 590015"/>
                <a:gd name="connsiteX5" fmla="*/ 285528 w 287715"/>
                <a:gd name="connsiteY5" fmla="*/ 590015 h 590015"/>
                <a:gd name="connsiteX6" fmla="*/ 269665 w 287715"/>
                <a:gd name="connsiteY6" fmla="*/ 581102 h 590015"/>
                <a:gd name="connsiteX7" fmla="*/ 57989 w 287715"/>
                <a:gd name="connsiteY7" fmla="*/ 431858 h 590015"/>
                <a:gd name="connsiteX8" fmla="*/ 0 w 287715"/>
                <a:gd name="connsiteY8" fmla="*/ 355656 h 590015"/>
                <a:gd name="connsiteX9" fmla="*/ 0 w 287715"/>
                <a:gd name="connsiteY9" fmla="*/ 0 h 590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87715" h="590015">
                  <a:moveTo>
                    <a:pt x="0" y="0"/>
                  </a:moveTo>
                  <a:lnTo>
                    <a:pt x="101272" y="0"/>
                  </a:lnTo>
                  <a:lnTo>
                    <a:pt x="88998" y="108052"/>
                  </a:lnTo>
                  <a:cubicBezTo>
                    <a:pt x="85953" y="277774"/>
                    <a:pt x="147655" y="446334"/>
                    <a:pt x="274825" y="573504"/>
                  </a:cubicBezTo>
                  <a:lnTo>
                    <a:pt x="287715" y="589402"/>
                  </a:lnTo>
                  <a:lnTo>
                    <a:pt x="285528" y="590015"/>
                  </a:lnTo>
                  <a:lnTo>
                    <a:pt x="269665" y="581102"/>
                  </a:lnTo>
                  <a:cubicBezTo>
                    <a:pt x="187117" y="545438"/>
                    <a:pt x="115969" y="494121"/>
                    <a:pt x="57989" y="431858"/>
                  </a:cubicBezTo>
                  <a:lnTo>
                    <a:pt x="0" y="35565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 w="222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2DD55141-0DF9-3565-20C3-A75C7C67F446}"/>
                </a:ext>
              </a:extLst>
            </p:cNvPr>
            <p:cNvSpPr/>
            <p:nvPr/>
          </p:nvSpPr>
          <p:spPr bwMode="auto">
            <a:xfrm>
              <a:off x="1946470" y="923016"/>
              <a:ext cx="754923" cy="1296908"/>
            </a:xfrm>
            <a:custGeom>
              <a:avLst/>
              <a:gdLst>
                <a:gd name="connsiteX0" fmla="*/ 97056 w 342879"/>
                <a:gd name="connsiteY0" fmla="*/ 0 h 589044"/>
                <a:gd name="connsiteX1" fmla="*/ 342879 w 342879"/>
                <a:gd name="connsiteY1" fmla="*/ 0 h 589044"/>
                <a:gd name="connsiteX2" fmla="*/ 342879 w 342879"/>
                <a:gd name="connsiteY2" fmla="*/ 32912 h 589044"/>
                <a:gd name="connsiteX3" fmla="*/ 251293 w 342879"/>
                <a:gd name="connsiteY3" fmla="*/ 105814 h 589044"/>
                <a:gd name="connsiteX4" fmla="*/ 53569 w 342879"/>
                <a:gd name="connsiteY4" fmla="*/ 566338 h 589044"/>
                <a:gd name="connsiteX5" fmla="*/ 51219 w 342879"/>
                <a:gd name="connsiteY5" fmla="*/ 588824 h 589044"/>
                <a:gd name="connsiteX6" fmla="*/ 50434 w 342879"/>
                <a:gd name="connsiteY6" fmla="*/ 589044 h 589044"/>
                <a:gd name="connsiteX7" fmla="*/ 44549 w 342879"/>
                <a:gd name="connsiteY7" fmla="*/ 568061 h 589044"/>
                <a:gd name="connsiteX8" fmla="*/ 58565 w 342879"/>
                <a:gd name="connsiteY8" fmla="*/ 67081 h 589044"/>
                <a:gd name="connsiteX9" fmla="*/ 97056 w 342879"/>
                <a:gd name="connsiteY9" fmla="*/ 0 h 5890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42879" h="589044">
                  <a:moveTo>
                    <a:pt x="97056" y="0"/>
                  </a:moveTo>
                  <a:lnTo>
                    <a:pt x="342879" y="0"/>
                  </a:lnTo>
                  <a:lnTo>
                    <a:pt x="342879" y="32912"/>
                  </a:lnTo>
                  <a:lnTo>
                    <a:pt x="251293" y="105814"/>
                  </a:lnTo>
                  <a:cubicBezTo>
                    <a:pt x="129129" y="223672"/>
                    <a:pt x="53569" y="386492"/>
                    <a:pt x="53569" y="566338"/>
                  </a:cubicBezTo>
                  <a:lnTo>
                    <a:pt x="51219" y="588824"/>
                  </a:lnTo>
                  <a:lnTo>
                    <a:pt x="50434" y="589044"/>
                  </a:lnTo>
                  <a:lnTo>
                    <a:pt x="44549" y="568061"/>
                  </a:lnTo>
                  <a:cubicBezTo>
                    <a:pt x="-21755" y="400884"/>
                    <a:pt x="-11543" y="221676"/>
                    <a:pt x="58565" y="67081"/>
                  </a:cubicBezTo>
                  <a:lnTo>
                    <a:pt x="97056" y="0"/>
                  </a:lnTo>
                  <a:close/>
                </a:path>
              </a:pathLst>
            </a:custGeom>
            <a:grpFill/>
            <a:ln w="222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45" name="フリーフォーム: 図形 44">
              <a:extLst>
                <a:ext uri="{FF2B5EF4-FFF2-40B4-BE49-F238E27FC236}">
                  <a16:creationId xmlns:a16="http://schemas.microsoft.com/office/drawing/2014/main" id="{3FF36146-68B1-05E8-B11B-811493C06E30}"/>
                </a:ext>
              </a:extLst>
            </p:cNvPr>
            <p:cNvSpPr/>
            <p:nvPr/>
          </p:nvSpPr>
          <p:spPr bwMode="auto">
            <a:xfrm>
              <a:off x="2060669" y="1507405"/>
              <a:ext cx="640724" cy="711637"/>
            </a:xfrm>
            <a:custGeom>
              <a:avLst/>
              <a:gdLst>
                <a:gd name="connsiteX0" fmla="*/ 291011 w 291011"/>
                <a:gd name="connsiteY0" fmla="*/ 0 h 323219"/>
                <a:gd name="connsiteX1" fmla="*/ 291011 w 291011"/>
                <a:gd name="connsiteY1" fmla="*/ 150875 h 323219"/>
                <a:gd name="connsiteX2" fmla="*/ 235772 w 291011"/>
                <a:gd name="connsiteY2" fmla="*/ 166337 h 323219"/>
                <a:gd name="connsiteX3" fmla="*/ 19002 w 291011"/>
                <a:gd name="connsiteY3" fmla="*/ 308081 h 323219"/>
                <a:gd name="connsiteX4" fmla="*/ 507 w 291011"/>
                <a:gd name="connsiteY4" fmla="*/ 323076 h 323219"/>
                <a:gd name="connsiteX5" fmla="*/ 0 w 291011"/>
                <a:gd name="connsiteY5" fmla="*/ 323219 h 323219"/>
                <a:gd name="connsiteX6" fmla="*/ 11405 w 291011"/>
                <a:gd name="connsiteY6" fmla="*/ 302921 h 323219"/>
                <a:gd name="connsiteX7" fmla="*/ 261662 w 291011"/>
                <a:gd name="connsiteY7" fmla="*/ 14375 h 323219"/>
                <a:gd name="connsiteX8" fmla="*/ 291011 w 291011"/>
                <a:gd name="connsiteY8" fmla="*/ 0 h 3232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91011" h="323219">
                  <a:moveTo>
                    <a:pt x="291011" y="0"/>
                  </a:moveTo>
                  <a:lnTo>
                    <a:pt x="291011" y="150875"/>
                  </a:lnTo>
                  <a:lnTo>
                    <a:pt x="235772" y="166337"/>
                  </a:lnTo>
                  <a:cubicBezTo>
                    <a:pt x="156520" y="197278"/>
                    <a:pt x="82587" y="244496"/>
                    <a:pt x="19002" y="308081"/>
                  </a:cubicBezTo>
                  <a:lnTo>
                    <a:pt x="507" y="323076"/>
                  </a:lnTo>
                  <a:lnTo>
                    <a:pt x="0" y="323219"/>
                  </a:lnTo>
                  <a:lnTo>
                    <a:pt x="11405" y="302921"/>
                  </a:lnTo>
                  <a:cubicBezTo>
                    <a:pt x="64902" y="179099"/>
                    <a:pt x="153617" y="80926"/>
                    <a:pt x="261662" y="14375"/>
                  </a:cubicBezTo>
                  <a:lnTo>
                    <a:pt x="291011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 w="222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46" name="フリーフォーム: 図形 45">
              <a:extLst>
                <a:ext uri="{FF2B5EF4-FFF2-40B4-BE49-F238E27FC236}">
                  <a16:creationId xmlns:a16="http://schemas.microsoft.com/office/drawing/2014/main" id="{69C1CAA7-7476-1434-A60D-1330318C19E7}"/>
                </a:ext>
              </a:extLst>
            </p:cNvPr>
            <p:cNvSpPr/>
            <p:nvPr/>
          </p:nvSpPr>
          <p:spPr bwMode="auto">
            <a:xfrm>
              <a:off x="1421233" y="2089475"/>
              <a:ext cx="613451" cy="212552"/>
            </a:xfrm>
            <a:custGeom>
              <a:avLst/>
              <a:gdLst>
                <a:gd name="connsiteX0" fmla="*/ 0 w 278624"/>
                <a:gd name="connsiteY0" fmla="*/ 0 h 96539"/>
                <a:gd name="connsiteX1" fmla="*/ 14151 w 278624"/>
                <a:gd name="connsiteY1" fmla="*/ 7961 h 96539"/>
                <a:gd name="connsiteX2" fmla="*/ 267658 w 278624"/>
                <a:gd name="connsiteY2" fmla="*/ 61012 h 96539"/>
                <a:gd name="connsiteX3" fmla="*/ 278624 w 278624"/>
                <a:gd name="connsiteY3" fmla="*/ 62158 h 96539"/>
                <a:gd name="connsiteX4" fmla="*/ 187804 w 278624"/>
                <a:gd name="connsiteY4" fmla="*/ 87632 h 96539"/>
                <a:gd name="connsiteX5" fmla="*/ 59662 w 278624"/>
                <a:gd name="connsiteY5" fmla="*/ 96137 h 96539"/>
                <a:gd name="connsiteX6" fmla="*/ 0 w 278624"/>
                <a:gd name="connsiteY6" fmla="*/ 88040 h 96539"/>
                <a:gd name="connsiteX7" fmla="*/ 0 w 278624"/>
                <a:gd name="connsiteY7" fmla="*/ 0 h 965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78624" h="96539">
                  <a:moveTo>
                    <a:pt x="0" y="0"/>
                  </a:moveTo>
                  <a:lnTo>
                    <a:pt x="14151" y="7961"/>
                  </a:lnTo>
                  <a:cubicBezTo>
                    <a:pt x="92069" y="42122"/>
                    <a:pt x="177735" y="61012"/>
                    <a:pt x="267658" y="61012"/>
                  </a:cubicBezTo>
                  <a:lnTo>
                    <a:pt x="278624" y="62158"/>
                  </a:lnTo>
                  <a:lnTo>
                    <a:pt x="187804" y="87632"/>
                  </a:lnTo>
                  <a:cubicBezTo>
                    <a:pt x="145078" y="94903"/>
                    <a:pt x="102174" y="97652"/>
                    <a:pt x="59662" y="96137"/>
                  </a:cubicBezTo>
                  <a:lnTo>
                    <a:pt x="0" y="8804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10000"/>
              </a:schemeClr>
            </a:solidFill>
            <a:ln w="222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47" name="フリーフォーム: 図形 46">
              <a:extLst>
                <a:ext uri="{FF2B5EF4-FFF2-40B4-BE49-F238E27FC236}">
                  <a16:creationId xmlns:a16="http://schemas.microsoft.com/office/drawing/2014/main" id="{4AFE3927-673D-A75E-B11B-C82E643BA1A8}"/>
                </a:ext>
              </a:extLst>
            </p:cNvPr>
            <p:cNvSpPr/>
            <p:nvPr/>
          </p:nvSpPr>
          <p:spPr bwMode="auto">
            <a:xfrm>
              <a:off x="2058736" y="2105858"/>
              <a:ext cx="642657" cy="309407"/>
            </a:xfrm>
            <a:custGeom>
              <a:avLst/>
              <a:gdLst>
                <a:gd name="connsiteX0" fmla="*/ 280532 w 291889"/>
                <a:gd name="connsiteY0" fmla="*/ 403 h 140530"/>
                <a:gd name="connsiteX1" fmla="*/ 291889 w 291889"/>
                <a:gd name="connsiteY1" fmla="*/ 1945 h 140530"/>
                <a:gd name="connsiteX2" fmla="*/ 291889 w 291889"/>
                <a:gd name="connsiteY2" fmla="*/ 140530 h 140530"/>
                <a:gd name="connsiteX3" fmla="*/ 231618 w 291889"/>
                <a:gd name="connsiteY3" fmla="*/ 106621 h 140530"/>
                <a:gd name="connsiteX4" fmla="*/ 109367 w 291889"/>
                <a:gd name="connsiteY4" fmla="*/ 67285 h 140530"/>
                <a:gd name="connsiteX5" fmla="*/ 1792 w 291889"/>
                <a:gd name="connsiteY5" fmla="*/ 56045 h 140530"/>
                <a:gd name="connsiteX6" fmla="*/ 911 w 291889"/>
                <a:gd name="connsiteY6" fmla="*/ 55550 h 140530"/>
                <a:gd name="connsiteX7" fmla="*/ 273 w 291889"/>
                <a:gd name="connsiteY7" fmla="*/ 54763 h 140530"/>
                <a:gd name="connsiteX8" fmla="*/ 0 w 291889"/>
                <a:gd name="connsiteY8" fmla="*/ 53787 h 140530"/>
                <a:gd name="connsiteX9" fmla="*/ 105 w 291889"/>
                <a:gd name="connsiteY9" fmla="*/ 52781 h 140530"/>
                <a:gd name="connsiteX10" fmla="*/ 600 w 291889"/>
                <a:gd name="connsiteY10" fmla="*/ 51900 h 140530"/>
                <a:gd name="connsiteX11" fmla="*/ 1385 w 291889"/>
                <a:gd name="connsiteY11" fmla="*/ 51263 h 140530"/>
                <a:gd name="connsiteX12" fmla="*/ 25323 w 291889"/>
                <a:gd name="connsiteY12" fmla="*/ 44549 h 140530"/>
                <a:gd name="connsiteX13" fmla="*/ 280532 w 291889"/>
                <a:gd name="connsiteY13" fmla="*/ 403 h 1405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291889" h="140530">
                  <a:moveTo>
                    <a:pt x="280532" y="403"/>
                  </a:moveTo>
                  <a:lnTo>
                    <a:pt x="291889" y="1945"/>
                  </a:lnTo>
                  <a:lnTo>
                    <a:pt x="291889" y="140530"/>
                  </a:lnTo>
                  <a:lnTo>
                    <a:pt x="231618" y="106621"/>
                  </a:lnTo>
                  <a:cubicBezTo>
                    <a:pt x="192659" y="89541"/>
                    <a:pt x="151763" y="76278"/>
                    <a:pt x="109367" y="67285"/>
                  </a:cubicBezTo>
                  <a:lnTo>
                    <a:pt x="1792" y="56045"/>
                  </a:lnTo>
                  <a:lnTo>
                    <a:pt x="911" y="55550"/>
                  </a:lnTo>
                  <a:lnTo>
                    <a:pt x="273" y="54763"/>
                  </a:lnTo>
                  <a:lnTo>
                    <a:pt x="0" y="53787"/>
                  </a:lnTo>
                  <a:lnTo>
                    <a:pt x="105" y="52781"/>
                  </a:lnTo>
                  <a:lnTo>
                    <a:pt x="600" y="51900"/>
                  </a:lnTo>
                  <a:lnTo>
                    <a:pt x="1385" y="51263"/>
                  </a:lnTo>
                  <a:lnTo>
                    <a:pt x="25323" y="44549"/>
                  </a:lnTo>
                  <a:cubicBezTo>
                    <a:pt x="108912" y="11397"/>
                    <a:pt x="195508" y="-2626"/>
                    <a:pt x="280532" y="403"/>
                  </a:cubicBezTo>
                  <a:close/>
                </a:path>
              </a:pathLst>
            </a:custGeom>
            <a:solidFill>
              <a:schemeClr val="accent1">
                <a:lumMod val="10000"/>
              </a:schemeClr>
            </a:solidFill>
            <a:ln w="222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48" name="フリーフォーム: 図形 47">
              <a:extLst>
                <a:ext uri="{FF2B5EF4-FFF2-40B4-BE49-F238E27FC236}">
                  <a16:creationId xmlns:a16="http://schemas.microsoft.com/office/drawing/2014/main" id="{17DBEA9F-CA29-25AD-7391-7A75265844B7}"/>
                </a:ext>
              </a:extLst>
            </p:cNvPr>
            <p:cNvSpPr/>
            <p:nvPr/>
          </p:nvSpPr>
          <p:spPr bwMode="auto">
            <a:xfrm>
              <a:off x="1421235" y="2227970"/>
              <a:ext cx="634123" cy="637298"/>
            </a:xfrm>
            <a:custGeom>
              <a:avLst/>
              <a:gdLst>
                <a:gd name="connsiteX0" fmla="*/ 285755 w 288013"/>
                <a:gd name="connsiteY0" fmla="*/ 0 h 289455"/>
                <a:gd name="connsiteX1" fmla="*/ 288013 w 288013"/>
                <a:gd name="connsiteY1" fmla="*/ 236 h 289455"/>
                <a:gd name="connsiteX2" fmla="*/ 237182 w 288013"/>
                <a:gd name="connsiteY2" fmla="*/ 90699 h 289455"/>
                <a:gd name="connsiteX3" fmla="*/ 51573 w 288013"/>
                <a:gd name="connsiteY3" fmla="*/ 264194 h 289455"/>
                <a:gd name="connsiteX4" fmla="*/ 0 w 288013"/>
                <a:gd name="connsiteY4" fmla="*/ 289455 h 289455"/>
                <a:gd name="connsiteX5" fmla="*/ 0 w 288013"/>
                <a:gd name="connsiteY5" fmla="*/ 148487 h 289455"/>
                <a:gd name="connsiteX6" fmla="*/ 92658 w 288013"/>
                <a:gd name="connsiteY6" fmla="*/ 122551 h 289455"/>
                <a:gd name="connsiteX7" fmla="*/ 206917 w 288013"/>
                <a:gd name="connsiteY7" fmla="*/ 63921 h 289455"/>
                <a:gd name="connsiteX8" fmla="*/ 285755 w 288013"/>
                <a:gd name="connsiteY8" fmla="*/ 0 h 2894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88013" h="289455">
                  <a:moveTo>
                    <a:pt x="285755" y="0"/>
                  </a:moveTo>
                  <a:lnTo>
                    <a:pt x="288013" y="236"/>
                  </a:lnTo>
                  <a:lnTo>
                    <a:pt x="237182" y="90699"/>
                  </a:lnTo>
                  <a:cubicBezTo>
                    <a:pt x="187042" y="161405"/>
                    <a:pt x="123603" y="219827"/>
                    <a:pt x="51573" y="264194"/>
                  </a:cubicBezTo>
                  <a:lnTo>
                    <a:pt x="0" y="289455"/>
                  </a:lnTo>
                  <a:lnTo>
                    <a:pt x="0" y="148487"/>
                  </a:lnTo>
                  <a:lnTo>
                    <a:pt x="92658" y="122551"/>
                  </a:lnTo>
                  <a:cubicBezTo>
                    <a:pt x="132284" y="107081"/>
                    <a:pt x="170580" y="87541"/>
                    <a:pt x="206917" y="63921"/>
                  </a:cubicBezTo>
                  <a:lnTo>
                    <a:pt x="285755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 w="222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49" name="フリーフォーム: 図形 48">
              <a:extLst>
                <a:ext uri="{FF2B5EF4-FFF2-40B4-BE49-F238E27FC236}">
                  <a16:creationId xmlns:a16="http://schemas.microsoft.com/office/drawing/2014/main" id="{C141E746-AE77-C3D0-D60A-672EE824572C}"/>
                </a:ext>
              </a:extLst>
            </p:cNvPr>
            <p:cNvSpPr/>
            <p:nvPr/>
          </p:nvSpPr>
          <p:spPr bwMode="auto">
            <a:xfrm>
              <a:off x="1421233" y="2228793"/>
              <a:ext cx="721402" cy="1251564"/>
            </a:xfrm>
            <a:custGeom>
              <a:avLst/>
              <a:gdLst>
                <a:gd name="connsiteX0" fmla="*/ 289333 w 327654"/>
                <a:gd name="connsiteY0" fmla="*/ 0 h 568449"/>
                <a:gd name="connsiteX1" fmla="*/ 290145 w 327654"/>
                <a:gd name="connsiteY1" fmla="*/ 85 h 568449"/>
                <a:gd name="connsiteX2" fmla="*/ 318747 w 327654"/>
                <a:gd name="connsiteY2" fmla="*/ 102056 h 568449"/>
                <a:gd name="connsiteX3" fmla="*/ 269089 w 327654"/>
                <a:gd name="connsiteY3" fmla="*/ 475970 h 568449"/>
                <a:gd name="connsiteX4" fmla="*/ 216025 w 327654"/>
                <a:gd name="connsiteY4" fmla="*/ 568449 h 568449"/>
                <a:gd name="connsiteX5" fmla="*/ 0 w 327654"/>
                <a:gd name="connsiteY5" fmla="*/ 568449 h 568449"/>
                <a:gd name="connsiteX6" fmla="*/ 0 w 327654"/>
                <a:gd name="connsiteY6" fmla="*/ 508934 h 568449"/>
                <a:gd name="connsiteX7" fmla="*/ 94401 w 327654"/>
                <a:gd name="connsiteY7" fmla="*/ 433791 h 568449"/>
                <a:gd name="connsiteX8" fmla="*/ 278411 w 327654"/>
                <a:gd name="connsiteY8" fmla="*/ 104522 h 568449"/>
                <a:gd name="connsiteX9" fmla="*/ 289333 w 327654"/>
                <a:gd name="connsiteY9" fmla="*/ 0 h 5684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27654" h="568449">
                  <a:moveTo>
                    <a:pt x="289333" y="0"/>
                  </a:moveTo>
                  <a:lnTo>
                    <a:pt x="290145" y="85"/>
                  </a:lnTo>
                  <a:lnTo>
                    <a:pt x="318747" y="102056"/>
                  </a:lnTo>
                  <a:cubicBezTo>
                    <a:pt x="340560" y="230234"/>
                    <a:pt x="321671" y="360024"/>
                    <a:pt x="269089" y="475970"/>
                  </a:cubicBezTo>
                  <a:lnTo>
                    <a:pt x="216025" y="568449"/>
                  </a:lnTo>
                  <a:lnTo>
                    <a:pt x="0" y="568449"/>
                  </a:lnTo>
                  <a:lnTo>
                    <a:pt x="0" y="508934"/>
                  </a:lnTo>
                  <a:lnTo>
                    <a:pt x="94401" y="433791"/>
                  </a:lnTo>
                  <a:cubicBezTo>
                    <a:pt x="186025" y="345397"/>
                    <a:pt x="251433" y="231712"/>
                    <a:pt x="278411" y="104522"/>
                  </a:cubicBezTo>
                  <a:lnTo>
                    <a:pt x="289333" y="0"/>
                  </a:lnTo>
                  <a:close/>
                </a:path>
              </a:pathLst>
            </a:custGeom>
            <a:grpFill/>
            <a:ln w="222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50" name="フリーフォーム: 図形 49">
              <a:extLst>
                <a:ext uri="{FF2B5EF4-FFF2-40B4-BE49-F238E27FC236}">
                  <a16:creationId xmlns:a16="http://schemas.microsoft.com/office/drawing/2014/main" id="{32F46F25-B796-5A96-36CC-AF4955241FC5}"/>
                </a:ext>
              </a:extLst>
            </p:cNvPr>
            <p:cNvSpPr/>
            <p:nvPr/>
          </p:nvSpPr>
          <p:spPr bwMode="auto">
            <a:xfrm>
              <a:off x="2061528" y="2229132"/>
              <a:ext cx="639865" cy="1251223"/>
            </a:xfrm>
            <a:custGeom>
              <a:avLst/>
              <a:gdLst>
                <a:gd name="connsiteX0" fmla="*/ 0 w 290621"/>
                <a:gd name="connsiteY0" fmla="*/ 0 h 568294"/>
                <a:gd name="connsiteX1" fmla="*/ 524 w 290621"/>
                <a:gd name="connsiteY1" fmla="*/ 55 h 568294"/>
                <a:gd name="connsiteX2" fmla="*/ 93901 w 290621"/>
                <a:gd name="connsiteY2" fmla="*/ 52523 h 568294"/>
                <a:gd name="connsiteX3" fmla="*/ 267396 w 290621"/>
                <a:gd name="connsiteY3" fmla="*/ 238133 h 568294"/>
                <a:gd name="connsiteX4" fmla="*/ 290621 w 290621"/>
                <a:gd name="connsiteY4" fmla="*/ 285550 h 568294"/>
                <a:gd name="connsiteX5" fmla="*/ 290621 w 290621"/>
                <a:gd name="connsiteY5" fmla="*/ 568294 h 568294"/>
                <a:gd name="connsiteX6" fmla="*/ 155914 w 290621"/>
                <a:gd name="connsiteY6" fmla="*/ 568294 h 568294"/>
                <a:gd name="connsiteX7" fmla="*/ 169837 w 290621"/>
                <a:gd name="connsiteY7" fmla="*/ 445730 h 568294"/>
                <a:gd name="connsiteX8" fmla="*/ 67123 w 290621"/>
                <a:gd name="connsiteY8" fmla="*/ 82788 h 568294"/>
                <a:gd name="connsiteX9" fmla="*/ 0 w 290621"/>
                <a:gd name="connsiteY9" fmla="*/ 0 h 56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90621" h="568294">
                  <a:moveTo>
                    <a:pt x="0" y="0"/>
                  </a:moveTo>
                  <a:lnTo>
                    <a:pt x="524" y="55"/>
                  </a:lnTo>
                  <a:lnTo>
                    <a:pt x="93901" y="52523"/>
                  </a:lnTo>
                  <a:cubicBezTo>
                    <a:pt x="164607" y="102664"/>
                    <a:pt x="223029" y="166103"/>
                    <a:pt x="267396" y="238133"/>
                  </a:cubicBezTo>
                  <a:lnTo>
                    <a:pt x="290621" y="285550"/>
                  </a:lnTo>
                  <a:lnTo>
                    <a:pt x="290621" y="568294"/>
                  </a:lnTo>
                  <a:lnTo>
                    <a:pt x="155914" y="568294"/>
                  </a:lnTo>
                  <a:lnTo>
                    <a:pt x="169837" y="445730"/>
                  </a:lnTo>
                  <a:cubicBezTo>
                    <a:pt x="172121" y="318439"/>
                    <a:pt x="137984" y="191801"/>
                    <a:pt x="67123" y="82788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 w="222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51" name="グループ化 50">
            <a:extLst>
              <a:ext uri="{FF2B5EF4-FFF2-40B4-BE49-F238E27FC236}">
                <a16:creationId xmlns:a16="http://schemas.microsoft.com/office/drawing/2014/main" id="{E96FA64F-961B-731A-4BD5-63CFFE6CA5B0}"/>
              </a:ext>
            </a:extLst>
          </p:cNvPr>
          <p:cNvGrpSpPr/>
          <p:nvPr/>
        </p:nvGrpSpPr>
        <p:grpSpPr>
          <a:xfrm>
            <a:off x="7364833" y="923016"/>
            <a:ext cx="1280160" cy="2557341"/>
            <a:chOff x="1421233" y="923016"/>
            <a:chExt cx="1280160" cy="2557341"/>
          </a:xfrm>
          <a:solidFill>
            <a:srgbClr val="CC0099"/>
          </a:solidFill>
        </p:grpSpPr>
        <p:sp>
          <p:nvSpPr>
            <p:cNvPr id="736" name="フリーフォーム: 図形 735">
              <a:extLst>
                <a:ext uri="{FF2B5EF4-FFF2-40B4-BE49-F238E27FC236}">
                  <a16:creationId xmlns:a16="http://schemas.microsoft.com/office/drawing/2014/main" id="{081EE6C0-ED54-6960-E490-AAB4DBA9D982}"/>
                </a:ext>
              </a:extLst>
            </p:cNvPr>
            <p:cNvSpPr/>
            <p:nvPr/>
          </p:nvSpPr>
          <p:spPr bwMode="auto">
            <a:xfrm>
              <a:off x="1616946" y="923016"/>
              <a:ext cx="543214" cy="1297697"/>
            </a:xfrm>
            <a:custGeom>
              <a:avLst/>
              <a:gdLst>
                <a:gd name="connsiteX0" fmla="*/ 12382 w 246723"/>
                <a:gd name="connsiteY0" fmla="*/ 0 h 589402"/>
                <a:gd name="connsiteX1" fmla="*/ 246723 w 246723"/>
                <a:gd name="connsiteY1" fmla="*/ 0 h 589402"/>
                <a:gd name="connsiteX2" fmla="*/ 208232 w 246723"/>
                <a:gd name="connsiteY2" fmla="*/ 67081 h 589402"/>
                <a:gd name="connsiteX3" fmla="*/ 194216 w 246723"/>
                <a:gd name="connsiteY3" fmla="*/ 568061 h 589402"/>
                <a:gd name="connsiteX4" fmla="*/ 200101 w 246723"/>
                <a:gd name="connsiteY4" fmla="*/ 589044 h 589402"/>
                <a:gd name="connsiteX5" fmla="*/ 198825 w 246723"/>
                <a:gd name="connsiteY5" fmla="*/ 589402 h 589402"/>
                <a:gd name="connsiteX6" fmla="*/ 185935 w 246723"/>
                <a:gd name="connsiteY6" fmla="*/ 573504 h 589402"/>
                <a:gd name="connsiteX7" fmla="*/ 108 w 246723"/>
                <a:gd name="connsiteY7" fmla="*/ 108052 h 589402"/>
                <a:gd name="connsiteX8" fmla="*/ 12382 w 246723"/>
                <a:gd name="connsiteY8" fmla="*/ 0 h 5894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6723" h="589402">
                  <a:moveTo>
                    <a:pt x="12382" y="0"/>
                  </a:moveTo>
                  <a:lnTo>
                    <a:pt x="246723" y="0"/>
                  </a:lnTo>
                  <a:lnTo>
                    <a:pt x="208232" y="67081"/>
                  </a:lnTo>
                  <a:cubicBezTo>
                    <a:pt x="138124" y="221676"/>
                    <a:pt x="127912" y="400884"/>
                    <a:pt x="194216" y="568061"/>
                  </a:cubicBezTo>
                  <a:lnTo>
                    <a:pt x="200101" y="589044"/>
                  </a:lnTo>
                  <a:lnTo>
                    <a:pt x="198825" y="589402"/>
                  </a:lnTo>
                  <a:lnTo>
                    <a:pt x="185935" y="573504"/>
                  </a:lnTo>
                  <a:cubicBezTo>
                    <a:pt x="58765" y="446334"/>
                    <a:pt x="-2937" y="277774"/>
                    <a:pt x="108" y="108052"/>
                  </a:cubicBezTo>
                  <a:lnTo>
                    <a:pt x="12382" y="0"/>
                  </a:lnTo>
                  <a:close/>
                </a:path>
              </a:pathLst>
            </a:custGeom>
            <a:grpFill/>
            <a:ln w="285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37" name="フリーフォーム: 図形 736">
              <a:extLst>
                <a:ext uri="{FF2B5EF4-FFF2-40B4-BE49-F238E27FC236}">
                  <a16:creationId xmlns:a16="http://schemas.microsoft.com/office/drawing/2014/main" id="{0F60B8BB-5472-3757-828D-76B41322EBA8}"/>
                </a:ext>
              </a:extLst>
            </p:cNvPr>
            <p:cNvSpPr/>
            <p:nvPr/>
          </p:nvSpPr>
          <p:spPr bwMode="auto">
            <a:xfrm>
              <a:off x="2059238" y="995479"/>
              <a:ext cx="642153" cy="1223961"/>
            </a:xfrm>
            <a:custGeom>
              <a:avLst/>
              <a:gdLst>
                <a:gd name="connsiteX0" fmla="*/ 291660 w 291660"/>
                <a:gd name="connsiteY0" fmla="*/ 0 h 555912"/>
                <a:gd name="connsiteX1" fmla="*/ 291660 w 291660"/>
                <a:gd name="connsiteY1" fmla="*/ 232511 h 555912"/>
                <a:gd name="connsiteX2" fmla="*/ 262311 w 291660"/>
                <a:gd name="connsiteY2" fmla="*/ 246886 h 555912"/>
                <a:gd name="connsiteX3" fmla="*/ 12054 w 291660"/>
                <a:gd name="connsiteY3" fmla="*/ 535432 h 555912"/>
                <a:gd name="connsiteX4" fmla="*/ 649 w 291660"/>
                <a:gd name="connsiteY4" fmla="*/ 555730 h 555912"/>
                <a:gd name="connsiteX5" fmla="*/ 0 w 291660"/>
                <a:gd name="connsiteY5" fmla="*/ 555912 h 555912"/>
                <a:gd name="connsiteX6" fmla="*/ 2350 w 291660"/>
                <a:gd name="connsiteY6" fmla="*/ 533426 h 555912"/>
                <a:gd name="connsiteX7" fmla="*/ 200074 w 291660"/>
                <a:gd name="connsiteY7" fmla="*/ 72902 h 555912"/>
                <a:gd name="connsiteX8" fmla="*/ 291660 w 291660"/>
                <a:gd name="connsiteY8" fmla="*/ 0 h 5559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91660" h="555912">
                  <a:moveTo>
                    <a:pt x="291660" y="0"/>
                  </a:moveTo>
                  <a:lnTo>
                    <a:pt x="291660" y="232511"/>
                  </a:lnTo>
                  <a:lnTo>
                    <a:pt x="262311" y="246886"/>
                  </a:lnTo>
                  <a:cubicBezTo>
                    <a:pt x="154266" y="313437"/>
                    <a:pt x="65551" y="411610"/>
                    <a:pt x="12054" y="535432"/>
                  </a:cubicBezTo>
                  <a:lnTo>
                    <a:pt x="649" y="555730"/>
                  </a:lnTo>
                  <a:lnTo>
                    <a:pt x="0" y="555912"/>
                  </a:lnTo>
                  <a:lnTo>
                    <a:pt x="2350" y="533426"/>
                  </a:lnTo>
                  <a:cubicBezTo>
                    <a:pt x="2350" y="353580"/>
                    <a:pt x="77910" y="190760"/>
                    <a:pt x="200074" y="72902"/>
                  </a:cubicBezTo>
                  <a:lnTo>
                    <a:pt x="291660" y="0"/>
                  </a:lnTo>
                  <a:close/>
                </a:path>
              </a:pathLst>
            </a:custGeom>
            <a:grpFill/>
            <a:ln w="285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38" name="フリーフォーム: 図形 737">
              <a:extLst>
                <a:ext uri="{FF2B5EF4-FFF2-40B4-BE49-F238E27FC236}">
                  <a16:creationId xmlns:a16="http://schemas.microsoft.com/office/drawing/2014/main" id="{5EDBB2D1-7448-62BC-72EA-A0EC707CD797}"/>
                </a:ext>
              </a:extLst>
            </p:cNvPr>
            <p:cNvSpPr/>
            <p:nvPr/>
          </p:nvSpPr>
          <p:spPr bwMode="auto">
            <a:xfrm>
              <a:off x="1421233" y="1706070"/>
              <a:ext cx="628652" cy="520257"/>
            </a:xfrm>
            <a:custGeom>
              <a:avLst/>
              <a:gdLst>
                <a:gd name="connsiteX0" fmla="*/ 0 w 285528"/>
                <a:gd name="connsiteY0" fmla="*/ 0 h 236296"/>
                <a:gd name="connsiteX1" fmla="*/ 57989 w 285528"/>
                <a:gd name="connsiteY1" fmla="*/ 76202 h 236296"/>
                <a:gd name="connsiteX2" fmla="*/ 269665 w 285528"/>
                <a:gd name="connsiteY2" fmla="*/ 225446 h 236296"/>
                <a:gd name="connsiteX3" fmla="*/ 285528 w 285528"/>
                <a:gd name="connsiteY3" fmla="*/ 234359 h 236296"/>
                <a:gd name="connsiteX4" fmla="*/ 278624 w 285528"/>
                <a:gd name="connsiteY4" fmla="*/ 236296 h 236296"/>
                <a:gd name="connsiteX5" fmla="*/ 267658 w 285528"/>
                <a:gd name="connsiteY5" fmla="*/ 235150 h 236296"/>
                <a:gd name="connsiteX6" fmla="*/ 14151 w 285528"/>
                <a:gd name="connsiteY6" fmla="*/ 182099 h 236296"/>
                <a:gd name="connsiteX7" fmla="*/ 0 w 285528"/>
                <a:gd name="connsiteY7" fmla="*/ 174138 h 236296"/>
                <a:gd name="connsiteX8" fmla="*/ 0 w 285528"/>
                <a:gd name="connsiteY8" fmla="*/ 0 h 2362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85528" h="236296">
                  <a:moveTo>
                    <a:pt x="0" y="0"/>
                  </a:moveTo>
                  <a:lnTo>
                    <a:pt x="57989" y="76202"/>
                  </a:lnTo>
                  <a:cubicBezTo>
                    <a:pt x="115969" y="138465"/>
                    <a:pt x="187117" y="189782"/>
                    <a:pt x="269665" y="225446"/>
                  </a:cubicBezTo>
                  <a:lnTo>
                    <a:pt x="285528" y="234359"/>
                  </a:lnTo>
                  <a:lnTo>
                    <a:pt x="278624" y="236296"/>
                  </a:lnTo>
                  <a:lnTo>
                    <a:pt x="267658" y="235150"/>
                  </a:lnTo>
                  <a:cubicBezTo>
                    <a:pt x="177735" y="235150"/>
                    <a:pt x="92069" y="216260"/>
                    <a:pt x="14151" y="182099"/>
                  </a:cubicBezTo>
                  <a:lnTo>
                    <a:pt x="0" y="174138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285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57" name="フリーフォーム: 図形 756">
              <a:extLst>
                <a:ext uri="{FF2B5EF4-FFF2-40B4-BE49-F238E27FC236}">
                  <a16:creationId xmlns:a16="http://schemas.microsoft.com/office/drawing/2014/main" id="{DDCD3EB0-73BF-539E-97A1-3EA7975BB271}"/>
                </a:ext>
              </a:extLst>
            </p:cNvPr>
            <p:cNvSpPr/>
            <p:nvPr/>
          </p:nvSpPr>
          <p:spPr bwMode="auto">
            <a:xfrm>
              <a:off x="2061783" y="1839589"/>
              <a:ext cx="639608" cy="379138"/>
            </a:xfrm>
            <a:custGeom>
              <a:avLst/>
              <a:gdLst>
                <a:gd name="connsiteX0" fmla="*/ 290504 w 290504"/>
                <a:gd name="connsiteY0" fmla="*/ 0 h 172201"/>
                <a:gd name="connsiteX1" fmla="*/ 290504 w 290504"/>
                <a:gd name="connsiteY1" fmla="*/ 122883 h 172201"/>
                <a:gd name="connsiteX2" fmla="*/ 279147 w 290504"/>
                <a:gd name="connsiteY2" fmla="*/ 121341 h 172201"/>
                <a:gd name="connsiteX3" fmla="*/ 23938 w 290504"/>
                <a:gd name="connsiteY3" fmla="*/ 165487 h 172201"/>
                <a:gd name="connsiteX4" fmla="*/ 0 w 290504"/>
                <a:gd name="connsiteY4" fmla="*/ 172201 h 172201"/>
                <a:gd name="connsiteX5" fmla="*/ 18495 w 290504"/>
                <a:gd name="connsiteY5" fmla="*/ 157206 h 172201"/>
                <a:gd name="connsiteX6" fmla="*/ 235265 w 290504"/>
                <a:gd name="connsiteY6" fmla="*/ 15462 h 172201"/>
                <a:gd name="connsiteX7" fmla="*/ 290504 w 290504"/>
                <a:gd name="connsiteY7" fmla="*/ 0 h 1722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90504" h="172201">
                  <a:moveTo>
                    <a:pt x="290504" y="0"/>
                  </a:moveTo>
                  <a:lnTo>
                    <a:pt x="290504" y="122883"/>
                  </a:lnTo>
                  <a:lnTo>
                    <a:pt x="279147" y="121341"/>
                  </a:lnTo>
                  <a:cubicBezTo>
                    <a:pt x="194123" y="118312"/>
                    <a:pt x="107527" y="132335"/>
                    <a:pt x="23938" y="165487"/>
                  </a:cubicBezTo>
                  <a:lnTo>
                    <a:pt x="0" y="172201"/>
                  </a:lnTo>
                  <a:lnTo>
                    <a:pt x="18495" y="157206"/>
                  </a:lnTo>
                  <a:cubicBezTo>
                    <a:pt x="82080" y="93621"/>
                    <a:pt x="156013" y="46403"/>
                    <a:pt x="235265" y="15462"/>
                  </a:cubicBezTo>
                  <a:lnTo>
                    <a:pt x="290504" y="0"/>
                  </a:lnTo>
                  <a:close/>
                </a:path>
              </a:pathLst>
            </a:custGeom>
            <a:grpFill/>
            <a:ln w="285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58" name="フリーフォーム: 図形 757">
              <a:extLst>
                <a:ext uri="{FF2B5EF4-FFF2-40B4-BE49-F238E27FC236}">
                  <a16:creationId xmlns:a16="http://schemas.microsoft.com/office/drawing/2014/main" id="{15103DE8-CD29-A5CD-4277-5A83E699FCC2}"/>
                </a:ext>
              </a:extLst>
            </p:cNvPr>
            <p:cNvSpPr/>
            <p:nvPr/>
          </p:nvSpPr>
          <p:spPr bwMode="auto">
            <a:xfrm>
              <a:off x="1421235" y="2226327"/>
              <a:ext cx="629152" cy="328567"/>
            </a:xfrm>
            <a:custGeom>
              <a:avLst/>
              <a:gdLst>
                <a:gd name="connsiteX0" fmla="*/ 278624 w 285755"/>
                <a:gd name="connsiteY0" fmla="*/ 0 h 149232"/>
                <a:gd name="connsiteX1" fmla="*/ 285755 w 285755"/>
                <a:gd name="connsiteY1" fmla="*/ 745 h 149232"/>
                <a:gd name="connsiteX2" fmla="*/ 206917 w 285755"/>
                <a:gd name="connsiteY2" fmla="*/ 64666 h 149232"/>
                <a:gd name="connsiteX3" fmla="*/ 92658 w 285755"/>
                <a:gd name="connsiteY3" fmla="*/ 123296 h 149232"/>
                <a:gd name="connsiteX4" fmla="*/ 0 w 285755"/>
                <a:gd name="connsiteY4" fmla="*/ 149232 h 149232"/>
                <a:gd name="connsiteX5" fmla="*/ 0 w 285755"/>
                <a:gd name="connsiteY5" fmla="*/ 25882 h 149232"/>
                <a:gd name="connsiteX6" fmla="*/ 59662 w 285755"/>
                <a:gd name="connsiteY6" fmla="*/ 33979 h 149232"/>
                <a:gd name="connsiteX7" fmla="*/ 187804 w 285755"/>
                <a:gd name="connsiteY7" fmla="*/ 25474 h 149232"/>
                <a:gd name="connsiteX8" fmla="*/ 278624 w 285755"/>
                <a:gd name="connsiteY8" fmla="*/ 0 h 1492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85755" h="149232">
                  <a:moveTo>
                    <a:pt x="278624" y="0"/>
                  </a:moveTo>
                  <a:lnTo>
                    <a:pt x="285755" y="745"/>
                  </a:lnTo>
                  <a:lnTo>
                    <a:pt x="206917" y="64666"/>
                  </a:lnTo>
                  <a:cubicBezTo>
                    <a:pt x="170580" y="88286"/>
                    <a:pt x="132284" y="107826"/>
                    <a:pt x="92658" y="123296"/>
                  </a:cubicBezTo>
                  <a:lnTo>
                    <a:pt x="0" y="149232"/>
                  </a:lnTo>
                  <a:lnTo>
                    <a:pt x="0" y="25882"/>
                  </a:lnTo>
                  <a:lnTo>
                    <a:pt x="59662" y="33979"/>
                  </a:lnTo>
                  <a:cubicBezTo>
                    <a:pt x="102174" y="35494"/>
                    <a:pt x="145078" y="32745"/>
                    <a:pt x="187804" y="25474"/>
                  </a:cubicBezTo>
                  <a:lnTo>
                    <a:pt x="278624" y="0"/>
                  </a:lnTo>
                  <a:close/>
                </a:path>
              </a:pathLst>
            </a:custGeom>
            <a:solidFill>
              <a:srgbClr val="CC0099"/>
            </a:solidFill>
            <a:ln w="285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59" name="フリーフォーム: 図形 758">
              <a:extLst>
                <a:ext uri="{FF2B5EF4-FFF2-40B4-BE49-F238E27FC236}">
                  <a16:creationId xmlns:a16="http://schemas.microsoft.com/office/drawing/2014/main" id="{BC4EFF2F-E1EE-2BCB-00D2-5EAC80ABD680}"/>
                </a:ext>
              </a:extLst>
            </p:cNvPr>
            <p:cNvSpPr/>
            <p:nvPr/>
          </p:nvSpPr>
          <p:spPr bwMode="auto">
            <a:xfrm>
              <a:off x="1421235" y="2228487"/>
              <a:ext cx="637030" cy="1120833"/>
            </a:xfrm>
            <a:custGeom>
              <a:avLst/>
              <a:gdLst>
                <a:gd name="connsiteX0" fmla="*/ 288013 w 289333"/>
                <a:gd name="connsiteY0" fmla="*/ 0 h 509072"/>
                <a:gd name="connsiteX1" fmla="*/ 289333 w 289333"/>
                <a:gd name="connsiteY1" fmla="*/ 138 h 509072"/>
                <a:gd name="connsiteX2" fmla="*/ 278411 w 289333"/>
                <a:gd name="connsiteY2" fmla="*/ 104660 h 509072"/>
                <a:gd name="connsiteX3" fmla="*/ 94401 w 289333"/>
                <a:gd name="connsiteY3" fmla="*/ 433929 h 509072"/>
                <a:gd name="connsiteX4" fmla="*/ 0 w 289333"/>
                <a:gd name="connsiteY4" fmla="*/ 509072 h 509072"/>
                <a:gd name="connsiteX5" fmla="*/ 0 w 289333"/>
                <a:gd name="connsiteY5" fmla="*/ 289219 h 509072"/>
                <a:gd name="connsiteX6" fmla="*/ 51573 w 289333"/>
                <a:gd name="connsiteY6" fmla="*/ 263958 h 509072"/>
                <a:gd name="connsiteX7" fmla="*/ 237182 w 289333"/>
                <a:gd name="connsiteY7" fmla="*/ 90463 h 509072"/>
                <a:gd name="connsiteX8" fmla="*/ 288013 w 289333"/>
                <a:gd name="connsiteY8" fmla="*/ 0 h 5090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89333" h="509072">
                  <a:moveTo>
                    <a:pt x="288013" y="0"/>
                  </a:moveTo>
                  <a:lnTo>
                    <a:pt x="289333" y="138"/>
                  </a:lnTo>
                  <a:lnTo>
                    <a:pt x="278411" y="104660"/>
                  </a:lnTo>
                  <a:cubicBezTo>
                    <a:pt x="251433" y="231850"/>
                    <a:pt x="186025" y="345535"/>
                    <a:pt x="94401" y="433929"/>
                  </a:cubicBezTo>
                  <a:lnTo>
                    <a:pt x="0" y="509072"/>
                  </a:lnTo>
                  <a:lnTo>
                    <a:pt x="0" y="289219"/>
                  </a:lnTo>
                  <a:lnTo>
                    <a:pt x="51573" y="263958"/>
                  </a:lnTo>
                  <a:cubicBezTo>
                    <a:pt x="123603" y="219591"/>
                    <a:pt x="187042" y="161169"/>
                    <a:pt x="237182" y="90463"/>
                  </a:cubicBezTo>
                  <a:lnTo>
                    <a:pt x="288013" y="0"/>
                  </a:lnTo>
                  <a:close/>
                </a:path>
              </a:pathLst>
            </a:custGeom>
            <a:solidFill>
              <a:srgbClr val="CC0099"/>
            </a:solidFill>
            <a:ln w="285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60" name="フリーフォーム: 図形 759">
              <a:extLst>
                <a:ext uri="{FF2B5EF4-FFF2-40B4-BE49-F238E27FC236}">
                  <a16:creationId xmlns:a16="http://schemas.microsoft.com/office/drawing/2014/main" id="{556602A5-222D-2132-7A1A-2F335E302084}"/>
                </a:ext>
              </a:extLst>
            </p:cNvPr>
            <p:cNvSpPr/>
            <p:nvPr/>
          </p:nvSpPr>
          <p:spPr bwMode="auto">
            <a:xfrm>
              <a:off x="1896859" y="2228978"/>
              <a:ext cx="538835" cy="1251377"/>
            </a:xfrm>
            <a:custGeom>
              <a:avLst/>
              <a:gdLst>
                <a:gd name="connsiteX0" fmla="*/ 74120 w 244734"/>
                <a:gd name="connsiteY0" fmla="*/ 0 h 568364"/>
                <a:gd name="connsiteX1" fmla="*/ 74790 w 244734"/>
                <a:gd name="connsiteY1" fmla="*/ 70 h 568364"/>
                <a:gd name="connsiteX2" fmla="*/ 141913 w 244734"/>
                <a:gd name="connsiteY2" fmla="*/ 82858 h 568364"/>
                <a:gd name="connsiteX3" fmla="*/ 244627 w 244734"/>
                <a:gd name="connsiteY3" fmla="*/ 445800 h 568364"/>
                <a:gd name="connsiteX4" fmla="*/ 230704 w 244734"/>
                <a:gd name="connsiteY4" fmla="*/ 568364 h 568364"/>
                <a:gd name="connsiteX5" fmla="*/ 0 w 244734"/>
                <a:gd name="connsiteY5" fmla="*/ 568364 h 568364"/>
                <a:gd name="connsiteX6" fmla="*/ 53064 w 244734"/>
                <a:gd name="connsiteY6" fmla="*/ 475885 h 568364"/>
                <a:gd name="connsiteX7" fmla="*/ 102722 w 244734"/>
                <a:gd name="connsiteY7" fmla="*/ 101971 h 568364"/>
                <a:gd name="connsiteX8" fmla="*/ 74120 w 244734"/>
                <a:gd name="connsiteY8" fmla="*/ 0 h 5683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4734" h="568364">
                  <a:moveTo>
                    <a:pt x="74120" y="0"/>
                  </a:moveTo>
                  <a:lnTo>
                    <a:pt x="74790" y="70"/>
                  </a:lnTo>
                  <a:lnTo>
                    <a:pt x="141913" y="82858"/>
                  </a:lnTo>
                  <a:cubicBezTo>
                    <a:pt x="212774" y="191871"/>
                    <a:pt x="246911" y="318509"/>
                    <a:pt x="244627" y="445800"/>
                  </a:cubicBezTo>
                  <a:lnTo>
                    <a:pt x="230704" y="568364"/>
                  </a:lnTo>
                  <a:lnTo>
                    <a:pt x="0" y="568364"/>
                  </a:lnTo>
                  <a:lnTo>
                    <a:pt x="53064" y="475885"/>
                  </a:lnTo>
                  <a:cubicBezTo>
                    <a:pt x="105646" y="359939"/>
                    <a:pt x="124535" y="230149"/>
                    <a:pt x="102722" y="101971"/>
                  </a:cubicBezTo>
                  <a:lnTo>
                    <a:pt x="74120" y="0"/>
                  </a:lnTo>
                  <a:close/>
                </a:path>
              </a:pathLst>
            </a:custGeom>
            <a:solidFill>
              <a:srgbClr val="CC0099"/>
            </a:solidFill>
            <a:ln w="285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61" name="フリーフォーム: 図形 760">
              <a:extLst>
                <a:ext uri="{FF2B5EF4-FFF2-40B4-BE49-F238E27FC236}">
                  <a16:creationId xmlns:a16="http://schemas.microsoft.com/office/drawing/2014/main" id="{A026D1A7-411D-F5EC-3B81-3CDA79CC9A84}"/>
                </a:ext>
              </a:extLst>
            </p:cNvPr>
            <p:cNvSpPr/>
            <p:nvPr/>
          </p:nvSpPr>
          <p:spPr bwMode="auto">
            <a:xfrm>
              <a:off x="2062681" y="2229255"/>
              <a:ext cx="638712" cy="628579"/>
            </a:xfrm>
            <a:custGeom>
              <a:avLst/>
              <a:gdLst>
                <a:gd name="connsiteX0" fmla="*/ 0 w 290097"/>
                <a:gd name="connsiteY0" fmla="*/ 0 h 285495"/>
                <a:gd name="connsiteX1" fmla="*/ 107575 w 290097"/>
                <a:gd name="connsiteY1" fmla="*/ 11240 h 285495"/>
                <a:gd name="connsiteX2" fmla="*/ 229826 w 290097"/>
                <a:gd name="connsiteY2" fmla="*/ 50576 h 285495"/>
                <a:gd name="connsiteX3" fmla="*/ 290097 w 290097"/>
                <a:gd name="connsiteY3" fmla="*/ 84485 h 285495"/>
                <a:gd name="connsiteX4" fmla="*/ 290097 w 290097"/>
                <a:gd name="connsiteY4" fmla="*/ 285495 h 285495"/>
                <a:gd name="connsiteX5" fmla="*/ 266872 w 290097"/>
                <a:gd name="connsiteY5" fmla="*/ 238078 h 285495"/>
                <a:gd name="connsiteX6" fmla="*/ 93377 w 290097"/>
                <a:gd name="connsiteY6" fmla="*/ 52468 h 285495"/>
                <a:gd name="connsiteX7" fmla="*/ 0 w 290097"/>
                <a:gd name="connsiteY7" fmla="*/ 0 h 2854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90097" h="285495">
                  <a:moveTo>
                    <a:pt x="0" y="0"/>
                  </a:moveTo>
                  <a:lnTo>
                    <a:pt x="107575" y="11240"/>
                  </a:lnTo>
                  <a:cubicBezTo>
                    <a:pt x="149971" y="20233"/>
                    <a:pt x="190867" y="33496"/>
                    <a:pt x="229826" y="50576"/>
                  </a:cubicBezTo>
                  <a:lnTo>
                    <a:pt x="290097" y="84485"/>
                  </a:lnTo>
                  <a:lnTo>
                    <a:pt x="290097" y="285495"/>
                  </a:lnTo>
                  <a:lnTo>
                    <a:pt x="266872" y="238078"/>
                  </a:lnTo>
                  <a:cubicBezTo>
                    <a:pt x="222505" y="166048"/>
                    <a:pt x="164083" y="102609"/>
                    <a:pt x="93377" y="52468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CC0099"/>
            </a:solidFill>
            <a:ln w="285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62" name="フリーフォーム: 図形 761">
              <a:extLst>
                <a:ext uri="{FF2B5EF4-FFF2-40B4-BE49-F238E27FC236}">
                  <a16:creationId xmlns:a16="http://schemas.microsoft.com/office/drawing/2014/main" id="{A88840B5-ADB6-16A8-C87A-39A587E994C2}"/>
                </a:ext>
              </a:extLst>
            </p:cNvPr>
            <p:cNvSpPr/>
            <p:nvPr/>
          </p:nvSpPr>
          <p:spPr bwMode="auto">
            <a:xfrm>
              <a:off x="1421235" y="923018"/>
              <a:ext cx="633467" cy="1299046"/>
            </a:xfrm>
            <a:custGeom>
              <a:avLst/>
              <a:gdLst>
                <a:gd name="connsiteX0" fmla="*/ 0 w 287715"/>
                <a:gd name="connsiteY0" fmla="*/ 0 h 590015"/>
                <a:gd name="connsiteX1" fmla="*/ 101272 w 287715"/>
                <a:gd name="connsiteY1" fmla="*/ 0 h 590015"/>
                <a:gd name="connsiteX2" fmla="*/ 88998 w 287715"/>
                <a:gd name="connsiteY2" fmla="*/ 108052 h 590015"/>
                <a:gd name="connsiteX3" fmla="*/ 274825 w 287715"/>
                <a:gd name="connsiteY3" fmla="*/ 573504 h 590015"/>
                <a:gd name="connsiteX4" fmla="*/ 287715 w 287715"/>
                <a:gd name="connsiteY4" fmla="*/ 589402 h 590015"/>
                <a:gd name="connsiteX5" fmla="*/ 285528 w 287715"/>
                <a:gd name="connsiteY5" fmla="*/ 590015 h 590015"/>
                <a:gd name="connsiteX6" fmla="*/ 269665 w 287715"/>
                <a:gd name="connsiteY6" fmla="*/ 581102 h 590015"/>
                <a:gd name="connsiteX7" fmla="*/ 57989 w 287715"/>
                <a:gd name="connsiteY7" fmla="*/ 431858 h 590015"/>
                <a:gd name="connsiteX8" fmla="*/ 0 w 287715"/>
                <a:gd name="connsiteY8" fmla="*/ 355656 h 590015"/>
                <a:gd name="connsiteX9" fmla="*/ 0 w 287715"/>
                <a:gd name="connsiteY9" fmla="*/ 0 h 590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87715" h="590015">
                  <a:moveTo>
                    <a:pt x="0" y="0"/>
                  </a:moveTo>
                  <a:lnTo>
                    <a:pt x="101272" y="0"/>
                  </a:lnTo>
                  <a:lnTo>
                    <a:pt x="88998" y="108052"/>
                  </a:lnTo>
                  <a:cubicBezTo>
                    <a:pt x="85953" y="277774"/>
                    <a:pt x="147655" y="446334"/>
                    <a:pt x="274825" y="573504"/>
                  </a:cubicBezTo>
                  <a:lnTo>
                    <a:pt x="287715" y="589402"/>
                  </a:lnTo>
                  <a:lnTo>
                    <a:pt x="285528" y="590015"/>
                  </a:lnTo>
                  <a:lnTo>
                    <a:pt x="269665" y="581102"/>
                  </a:lnTo>
                  <a:cubicBezTo>
                    <a:pt x="187117" y="545438"/>
                    <a:pt x="115969" y="494121"/>
                    <a:pt x="57989" y="431858"/>
                  </a:cubicBezTo>
                  <a:lnTo>
                    <a:pt x="0" y="35565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00"/>
            </a:solidFill>
            <a:ln w="285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63" name="フリーフォーム: 図形 762">
              <a:extLst>
                <a:ext uri="{FF2B5EF4-FFF2-40B4-BE49-F238E27FC236}">
                  <a16:creationId xmlns:a16="http://schemas.microsoft.com/office/drawing/2014/main" id="{49644730-1AF1-25AC-298A-F7FE7B6246FC}"/>
                </a:ext>
              </a:extLst>
            </p:cNvPr>
            <p:cNvSpPr/>
            <p:nvPr/>
          </p:nvSpPr>
          <p:spPr bwMode="auto">
            <a:xfrm>
              <a:off x="1946470" y="923016"/>
              <a:ext cx="754923" cy="1296908"/>
            </a:xfrm>
            <a:custGeom>
              <a:avLst/>
              <a:gdLst>
                <a:gd name="connsiteX0" fmla="*/ 97056 w 342879"/>
                <a:gd name="connsiteY0" fmla="*/ 0 h 589044"/>
                <a:gd name="connsiteX1" fmla="*/ 342879 w 342879"/>
                <a:gd name="connsiteY1" fmla="*/ 0 h 589044"/>
                <a:gd name="connsiteX2" fmla="*/ 342879 w 342879"/>
                <a:gd name="connsiteY2" fmla="*/ 32912 h 589044"/>
                <a:gd name="connsiteX3" fmla="*/ 251293 w 342879"/>
                <a:gd name="connsiteY3" fmla="*/ 105814 h 589044"/>
                <a:gd name="connsiteX4" fmla="*/ 53569 w 342879"/>
                <a:gd name="connsiteY4" fmla="*/ 566338 h 589044"/>
                <a:gd name="connsiteX5" fmla="*/ 51219 w 342879"/>
                <a:gd name="connsiteY5" fmla="*/ 588824 h 589044"/>
                <a:gd name="connsiteX6" fmla="*/ 50434 w 342879"/>
                <a:gd name="connsiteY6" fmla="*/ 589044 h 589044"/>
                <a:gd name="connsiteX7" fmla="*/ 44549 w 342879"/>
                <a:gd name="connsiteY7" fmla="*/ 568061 h 589044"/>
                <a:gd name="connsiteX8" fmla="*/ 58565 w 342879"/>
                <a:gd name="connsiteY8" fmla="*/ 67081 h 589044"/>
                <a:gd name="connsiteX9" fmla="*/ 97056 w 342879"/>
                <a:gd name="connsiteY9" fmla="*/ 0 h 5890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42879" h="589044">
                  <a:moveTo>
                    <a:pt x="97056" y="0"/>
                  </a:moveTo>
                  <a:lnTo>
                    <a:pt x="342879" y="0"/>
                  </a:lnTo>
                  <a:lnTo>
                    <a:pt x="342879" y="32912"/>
                  </a:lnTo>
                  <a:lnTo>
                    <a:pt x="251293" y="105814"/>
                  </a:lnTo>
                  <a:cubicBezTo>
                    <a:pt x="129129" y="223672"/>
                    <a:pt x="53569" y="386492"/>
                    <a:pt x="53569" y="566338"/>
                  </a:cubicBezTo>
                  <a:lnTo>
                    <a:pt x="51219" y="588824"/>
                  </a:lnTo>
                  <a:lnTo>
                    <a:pt x="50434" y="589044"/>
                  </a:lnTo>
                  <a:lnTo>
                    <a:pt x="44549" y="568061"/>
                  </a:lnTo>
                  <a:cubicBezTo>
                    <a:pt x="-21755" y="400884"/>
                    <a:pt x="-11543" y="221676"/>
                    <a:pt x="58565" y="67081"/>
                  </a:cubicBezTo>
                  <a:lnTo>
                    <a:pt x="97056" y="0"/>
                  </a:lnTo>
                  <a:close/>
                </a:path>
              </a:pathLst>
            </a:custGeom>
            <a:solidFill>
              <a:srgbClr val="FFFF00"/>
            </a:solidFill>
            <a:ln w="285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64" name="フリーフォーム: 図形 763">
              <a:extLst>
                <a:ext uri="{FF2B5EF4-FFF2-40B4-BE49-F238E27FC236}">
                  <a16:creationId xmlns:a16="http://schemas.microsoft.com/office/drawing/2014/main" id="{986DC4CE-7C1F-2385-5350-418721D43D6A}"/>
                </a:ext>
              </a:extLst>
            </p:cNvPr>
            <p:cNvSpPr/>
            <p:nvPr/>
          </p:nvSpPr>
          <p:spPr bwMode="auto">
            <a:xfrm>
              <a:off x="2060669" y="1507405"/>
              <a:ext cx="640724" cy="711637"/>
            </a:xfrm>
            <a:custGeom>
              <a:avLst/>
              <a:gdLst>
                <a:gd name="connsiteX0" fmla="*/ 291011 w 291011"/>
                <a:gd name="connsiteY0" fmla="*/ 0 h 323219"/>
                <a:gd name="connsiteX1" fmla="*/ 291011 w 291011"/>
                <a:gd name="connsiteY1" fmla="*/ 150875 h 323219"/>
                <a:gd name="connsiteX2" fmla="*/ 235772 w 291011"/>
                <a:gd name="connsiteY2" fmla="*/ 166337 h 323219"/>
                <a:gd name="connsiteX3" fmla="*/ 19002 w 291011"/>
                <a:gd name="connsiteY3" fmla="*/ 308081 h 323219"/>
                <a:gd name="connsiteX4" fmla="*/ 507 w 291011"/>
                <a:gd name="connsiteY4" fmla="*/ 323076 h 323219"/>
                <a:gd name="connsiteX5" fmla="*/ 0 w 291011"/>
                <a:gd name="connsiteY5" fmla="*/ 323219 h 323219"/>
                <a:gd name="connsiteX6" fmla="*/ 11405 w 291011"/>
                <a:gd name="connsiteY6" fmla="*/ 302921 h 323219"/>
                <a:gd name="connsiteX7" fmla="*/ 261662 w 291011"/>
                <a:gd name="connsiteY7" fmla="*/ 14375 h 323219"/>
                <a:gd name="connsiteX8" fmla="*/ 291011 w 291011"/>
                <a:gd name="connsiteY8" fmla="*/ 0 h 3232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91011" h="323219">
                  <a:moveTo>
                    <a:pt x="291011" y="0"/>
                  </a:moveTo>
                  <a:lnTo>
                    <a:pt x="291011" y="150875"/>
                  </a:lnTo>
                  <a:lnTo>
                    <a:pt x="235772" y="166337"/>
                  </a:lnTo>
                  <a:cubicBezTo>
                    <a:pt x="156520" y="197278"/>
                    <a:pt x="82587" y="244496"/>
                    <a:pt x="19002" y="308081"/>
                  </a:cubicBezTo>
                  <a:lnTo>
                    <a:pt x="507" y="323076"/>
                  </a:lnTo>
                  <a:lnTo>
                    <a:pt x="0" y="323219"/>
                  </a:lnTo>
                  <a:lnTo>
                    <a:pt x="11405" y="302921"/>
                  </a:lnTo>
                  <a:cubicBezTo>
                    <a:pt x="64902" y="179099"/>
                    <a:pt x="153617" y="80926"/>
                    <a:pt x="261662" y="14375"/>
                  </a:cubicBezTo>
                  <a:lnTo>
                    <a:pt x="291011" y="0"/>
                  </a:lnTo>
                  <a:close/>
                </a:path>
              </a:pathLst>
            </a:custGeom>
            <a:solidFill>
              <a:srgbClr val="FFFF00"/>
            </a:solidFill>
            <a:ln w="285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65" name="フリーフォーム: 図形 764">
              <a:extLst>
                <a:ext uri="{FF2B5EF4-FFF2-40B4-BE49-F238E27FC236}">
                  <a16:creationId xmlns:a16="http://schemas.microsoft.com/office/drawing/2014/main" id="{9922102B-4121-FF7D-245D-93445D0299B6}"/>
                </a:ext>
              </a:extLst>
            </p:cNvPr>
            <p:cNvSpPr/>
            <p:nvPr/>
          </p:nvSpPr>
          <p:spPr bwMode="auto">
            <a:xfrm>
              <a:off x="1421233" y="2089475"/>
              <a:ext cx="613451" cy="212552"/>
            </a:xfrm>
            <a:custGeom>
              <a:avLst/>
              <a:gdLst>
                <a:gd name="connsiteX0" fmla="*/ 0 w 278624"/>
                <a:gd name="connsiteY0" fmla="*/ 0 h 96539"/>
                <a:gd name="connsiteX1" fmla="*/ 14151 w 278624"/>
                <a:gd name="connsiteY1" fmla="*/ 7961 h 96539"/>
                <a:gd name="connsiteX2" fmla="*/ 267658 w 278624"/>
                <a:gd name="connsiteY2" fmla="*/ 61012 h 96539"/>
                <a:gd name="connsiteX3" fmla="*/ 278624 w 278624"/>
                <a:gd name="connsiteY3" fmla="*/ 62158 h 96539"/>
                <a:gd name="connsiteX4" fmla="*/ 187804 w 278624"/>
                <a:gd name="connsiteY4" fmla="*/ 87632 h 96539"/>
                <a:gd name="connsiteX5" fmla="*/ 59662 w 278624"/>
                <a:gd name="connsiteY5" fmla="*/ 96137 h 96539"/>
                <a:gd name="connsiteX6" fmla="*/ 0 w 278624"/>
                <a:gd name="connsiteY6" fmla="*/ 88040 h 96539"/>
                <a:gd name="connsiteX7" fmla="*/ 0 w 278624"/>
                <a:gd name="connsiteY7" fmla="*/ 0 h 965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78624" h="96539">
                  <a:moveTo>
                    <a:pt x="0" y="0"/>
                  </a:moveTo>
                  <a:lnTo>
                    <a:pt x="14151" y="7961"/>
                  </a:lnTo>
                  <a:cubicBezTo>
                    <a:pt x="92069" y="42122"/>
                    <a:pt x="177735" y="61012"/>
                    <a:pt x="267658" y="61012"/>
                  </a:cubicBezTo>
                  <a:lnTo>
                    <a:pt x="278624" y="62158"/>
                  </a:lnTo>
                  <a:lnTo>
                    <a:pt x="187804" y="87632"/>
                  </a:lnTo>
                  <a:cubicBezTo>
                    <a:pt x="145078" y="94903"/>
                    <a:pt x="102174" y="97652"/>
                    <a:pt x="59662" y="96137"/>
                  </a:cubicBezTo>
                  <a:lnTo>
                    <a:pt x="0" y="8804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00"/>
            </a:solidFill>
            <a:ln w="285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66" name="フリーフォーム: 図形 765">
              <a:extLst>
                <a:ext uri="{FF2B5EF4-FFF2-40B4-BE49-F238E27FC236}">
                  <a16:creationId xmlns:a16="http://schemas.microsoft.com/office/drawing/2014/main" id="{DCDD7B62-E04D-82FA-3C32-7E5B095A5DFB}"/>
                </a:ext>
              </a:extLst>
            </p:cNvPr>
            <p:cNvSpPr/>
            <p:nvPr/>
          </p:nvSpPr>
          <p:spPr bwMode="auto">
            <a:xfrm>
              <a:off x="2058736" y="2105858"/>
              <a:ext cx="642657" cy="309407"/>
            </a:xfrm>
            <a:custGeom>
              <a:avLst/>
              <a:gdLst>
                <a:gd name="connsiteX0" fmla="*/ 280532 w 291889"/>
                <a:gd name="connsiteY0" fmla="*/ 403 h 140530"/>
                <a:gd name="connsiteX1" fmla="*/ 291889 w 291889"/>
                <a:gd name="connsiteY1" fmla="*/ 1945 h 140530"/>
                <a:gd name="connsiteX2" fmla="*/ 291889 w 291889"/>
                <a:gd name="connsiteY2" fmla="*/ 140530 h 140530"/>
                <a:gd name="connsiteX3" fmla="*/ 231618 w 291889"/>
                <a:gd name="connsiteY3" fmla="*/ 106621 h 140530"/>
                <a:gd name="connsiteX4" fmla="*/ 109367 w 291889"/>
                <a:gd name="connsiteY4" fmla="*/ 67285 h 140530"/>
                <a:gd name="connsiteX5" fmla="*/ 1792 w 291889"/>
                <a:gd name="connsiteY5" fmla="*/ 56045 h 140530"/>
                <a:gd name="connsiteX6" fmla="*/ 911 w 291889"/>
                <a:gd name="connsiteY6" fmla="*/ 55550 h 140530"/>
                <a:gd name="connsiteX7" fmla="*/ 273 w 291889"/>
                <a:gd name="connsiteY7" fmla="*/ 54763 h 140530"/>
                <a:gd name="connsiteX8" fmla="*/ 0 w 291889"/>
                <a:gd name="connsiteY8" fmla="*/ 53787 h 140530"/>
                <a:gd name="connsiteX9" fmla="*/ 105 w 291889"/>
                <a:gd name="connsiteY9" fmla="*/ 52781 h 140530"/>
                <a:gd name="connsiteX10" fmla="*/ 600 w 291889"/>
                <a:gd name="connsiteY10" fmla="*/ 51900 h 140530"/>
                <a:gd name="connsiteX11" fmla="*/ 1385 w 291889"/>
                <a:gd name="connsiteY11" fmla="*/ 51263 h 140530"/>
                <a:gd name="connsiteX12" fmla="*/ 25323 w 291889"/>
                <a:gd name="connsiteY12" fmla="*/ 44549 h 140530"/>
                <a:gd name="connsiteX13" fmla="*/ 280532 w 291889"/>
                <a:gd name="connsiteY13" fmla="*/ 403 h 1405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291889" h="140530">
                  <a:moveTo>
                    <a:pt x="280532" y="403"/>
                  </a:moveTo>
                  <a:lnTo>
                    <a:pt x="291889" y="1945"/>
                  </a:lnTo>
                  <a:lnTo>
                    <a:pt x="291889" y="140530"/>
                  </a:lnTo>
                  <a:lnTo>
                    <a:pt x="231618" y="106621"/>
                  </a:lnTo>
                  <a:cubicBezTo>
                    <a:pt x="192659" y="89541"/>
                    <a:pt x="151763" y="76278"/>
                    <a:pt x="109367" y="67285"/>
                  </a:cubicBezTo>
                  <a:lnTo>
                    <a:pt x="1792" y="56045"/>
                  </a:lnTo>
                  <a:lnTo>
                    <a:pt x="911" y="55550"/>
                  </a:lnTo>
                  <a:lnTo>
                    <a:pt x="273" y="54763"/>
                  </a:lnTo>
                  <a:lnTo>
                    <a:pt x="0" y="53787"/>
                  </a:lnTo>
                  <a:lnTo>
                    <a:pt x="105" y="52781"/>
                  </a:lnTo>
                  <a:lnTo>
                    <a:pt x="600" y="51900"/>
                  </a:lnTo>
                  <a:lnTo>
                    <a:pt x="1385" y="51263"/>
                  </a:lnTo>
                  <a:lnTo>
                    <a:pt x="25323" y="44549"/>
                  </a:lnTo>
                  <a:cubicBezTo>
                    <a:pt x="108912" y="11397"/>
                    <a:pt x="195508" y="-2626"/>
                    <a:pt x="280532" y="403"/>
                  </a:cubicBezTo>
                  <a:close/>
                </a:path>
              </a:pathLst>
            </a:custGeom>
            <a:solidFill>
              <a:srgbClr val="FFFF00"/>
            </a:solidFill>
            <a:ln w="285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67" name="フリーフォーム: 図形 766">
              <a:extLst>
                <a:ext uri="{FF2B5EF4-FFF2-40B4-BE49-F238E27FC236}">
                  <a16:creationId xmlns:a16="http://schemas.microsoft.com/office/drawing/2014/main" id="{78461AC3-39C4-A52C-1D2C-7454858F83F0}"/>
                </a:ext>
              </a:extLst>
            </p:cNvPr>
            <p:cNvSpPr/>
            <p:nvPr/>
          </p:nvSpPr>
          <p:spPr bwMode="auto">
            <a:xfrm>
              <a:off x="1421235" y="2227970"/>
              <a:ext cx="634123" cy="637298"/>
            </a:xfrm>
            <a:custGeom>
              <a:avLst/>
              <a:gdLst>
                <a:gd name="connsiteX0" fmla="*/ 285755 w 288013"/>
                <a:gd name="connsiteY0" fmla="*/ 0 h 289455"/>
                <a:gd name="connsiteX1" fmla="*/ 288013 w 288013"/>
                <a:gd name="connsiteY1" fmla="*/ 236 h 289455"/>
                <a:gd name="connsiteX2" fmla="*/ 237182 w 288013"/>
                <a:gd name="connsiteY2" fmla="*/ 90699 h 289455"/>
                <a:gd name="connsiteX3" fmla="*/ 51573 w 288013"/>
                <a:gd name="connsiteY3" fmla="*/ 264194 h 289455"/>
                <a:gd name="connsiteX4" fmla="*/ 0 w 288013"/>
                <a:gd name="connsiteY4" fmla="*/ 289455 h 289455"/>
                <a:gd name="connsiteX5" fmla="*/ 0 w 288013"/>
                <a:gd name="connsiteY5" fmla="*/ 148487 h 289455"/>
                <a:gd name="connsiteX6" fmla="*/ 92658 w 288013"/>
                <a:gd name="connsiteY6" fmla="*/ 122551 h 289455"/>
                <a:gd name="connsiteX7" fmla="*/ 206917 w 288013"/>
                <a:gd name="connsiteY7" fmla="*/ 63921 h 289455"/>
                <a:gd name="connsiteX8" fmla="*/ 285755 w 288013"/>
                <a:gd name="connsiteY8" fmla="*/ 0 h 2894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88013" h="289455">
                  <a:moveTo>
                    <a:pt x="285755" y="0"/>
                  </a:moveTo>
                  <a:lnTo>
                    <a:pt x="288013" y="236"/>
                  </a:lnTo>
                  <a:lnTo>
                    <a:pt x="237182" y="90699"/>
                  </a:lnTo>
                  <a:cubicBezTo>
                    <a:pt x="187042" y="161405"/>
                    <a:pt x="123603" y="219827"/>
                    <a:pt x="51573" y="264194"/>
                  </a:cubicBezTo>
                  <a:lnTo>
                    <a:pt x="0" y="289455"/>
                  </a:lnTo>
                  <a:lnTo>
                    <a:pt x="0" y="148487"/>
                  </a:lnTo>
                  <a:lnTo>
                    <a:pt x="92658" y="122551"/>
                  </a:lnTo>
                  <a:cubicBezTo>
                    <a:pt x="132284" y="107081"/>
                    <a:pt x="170580" y="87541"/>
                    <a:pt x="206917" y="63921"/>
                  </a:cubicBezTo>
                  <a:lnTo>
                    <a:pt x="285755" y="0"/>
                  </a:lnTo>
                  <a:close/>
                </a:path>
              </a:pathLst>
            </a:custGeom>
            <a:solidFill>
              <a:srgbClr val="FFFF00"/>
            </a:solidFill>
            <a:ln w="285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25" name="フリーフォーム: 図形 324">
              <a:extLst>
                <a:ext uri="{FF2B5EF4-FFF2-40B4-BE49-F238E27FC236}">
                  <a16:creationId xmlns:a16="http://schemas.microsoft.com/office/drawing/2014/main" id="{F5C05B83-BA63-55B6-9914-492317A53224}"/>
                </a:ext>
              </a:extLst>
            </p:cNvPr>
            <p:cNvSpPr/>
            <p:nvPr/>
          </p:nvSpPr>
          <p:spPr bwMode="auto">
            <a:xfrm>
              <a:off x="1421233" y="2228793"/>
              <a:ext cx="721402" cy="1251564"/>
            </a:xfrm>
            <a:custGeom>
              <a:avLst/>
              <a:gdLst>
                <a:gd name="connsiteX0" fmla="*/ 289333 w 327654"/>
                <a:gd name="connsiteY0" fmla="*/ 0 h 568449"/>
                <a:gd name="connsiteX1" fmla="*/ 290145 w 327654"/>
                <a:gd name="connsiteY1" fmla="*/ 85 h 568449"/>
                <a:gd name="connsiteX2" fmla="*/ 318747 w 327654"/>
                <a:gd name="connsiteY2" fmla="*/ 102056 h 568449"/>
                <a:gd name="connsiteX3" fmla="*/ 269089 w 327654"/>
                <a:gd name="connsiteY3" fmla="*/ 475970 h 568449"/>
                <a:gd name="connsiteX4" fmla="*/ 216025 w 327654"/>
                <a:gd name="connsiteY4" fmla="*/ 568449 h 568449"/>
                <a:gd name="connsiteX5" fmla="*/ 0 w 327654"/>
                <a:gd name="connsiteY5" fmla="*/ 568449 h 568449"/>
                <a:gd name="connsiteX6" fmla="*/ 0 w 327654"/>
                <a:gd name="connsiteY6" fmla="*/ 508934 h 568449"/>
                <a:gd name="connsiteX7" fmla="*/ 94401 w 327654"/>
                <a:gd name="connsiteY7" fmla="*/ 433791 h 568449"/>
                <a:gd name="connsiteX8" fmla="*/ 278411 w 327654"/>
                <a:gd name="connsiteY8" fmla="*/ 104522 h 568449"/>
                <a:gd name="connsiteX9" fmla="*/ 289333 w 327654"/>
                <a:gd name="connsiteY9" fmla="*/ 0 h 5684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27654" h="568449">
                  <a:moveTo>
                    <a:pt x="289333" y="0"/>
                  </a:moveTo>
                  <a:lnTo>
                    <a:pt x="290145" y="85"/>
                  </a:lnTo>
                  <a:lnTo>
                    <a:pt x="318747" y="102056"/>
                  </a:lnTo>
                  <a:cubicBezTo>
                    <a:pt x="340560" y="230234"/>
                    <a:pt x="321671" y="360024"/>
                    <a:pt x="269089" y="475970"/>
                  </a:cubicBezTo>
                  <a:lnTo>
                    <a:pt x="216025" y="568449"/>
                  </a:lnTo>
                  <a:lnTo>
                    <a:pt x="0" y="568449"/>
                  </a:lnTo>
                  <a:lnTo>
                    <a:pt x="0" y="508934"/>
                  </a:lnTo>
                  <a:lnTo>
                    <a:pt x="94401" y="433791"/>
                  </a:lnTo>
                  <a:cubicBezTo>
                    <a:pt x="186025" y="345397"/>
                    <a:pt x="251433" y="231712"/>
                    <a:pt x="278411" y="104522"/>
                  </a:cubicBezTo>
                  <a:lnTo>
                    <a:pt x="289333" y="0"/>
                  </a:lnTo>
                  <a:close/>
                </a:path>
              </a:pathLst>
            </a:custGeom>
            <a:solidFill>
              <a:srgbClr val="FFFF00"/>
            </a:solidFill>
            <a:ln w="285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26" name="フリーフォーム: 図形 325">
              <a:extLst>
                <a:ext uri="{FF2B5EF4-FFF2-40B4-BE49-F238E27FC236}">
                  <a16:creationId xmlns:a16="http://schemas.microsoft.com/office/drawing/2014/main" id="{465E01B9-1985-C52D-46D2-E613DF2DC811}"/>
                </a:ext>
              </a:extLst>
            </p:cNvPr>
            <p:cNvSpPr/>
            <p:nvPr/>
          </p:nvSpPr>
          <p:spPr bwMode="auto">
            <a:xfrm>
              <a:off x="2061528" y="2229132"/>
              <a:ext cx="639865" cy="1251223"/>
            </a:xfrm>
            <a:custGeom>
              <a:avLst/>
              <a:gdLst>
                <a:gd name="connsiteX0" fmla="*/ 0 w 290621"/>
                <a:gd name="connsiteY0" fmla="*/ 0 h 568294"/>
                <a:gd name="connsiteX1" fmla="*/ 524 w 290621"/>
                <a:gd name="connsiteY1" fmla="*/ 55 h 568294"/>
                <a:gd name="connsiteX2" fmla="*/ 93901 w 290621"/>
                <a:gd name="connsiteY2" fmla="*/ 52523 h 568294"/>
                <a:gd name="connsiteX3" fmla="*/ 267396 w 290621"/>
                <a:gd name="connsiteY3" fmla="*/ 238133 h 568294"/>
                <a:gd name="connsiteX4" fmla="*/ 290621 w 290621"/>
                <a:gd name="connsiteY4" fmla="*/ 285550 h 568294"/>
                <a:gd name="connsiteX5" fmla="*/ 290621 w 290621"/>
                <a:gd name="connsiteY5" fmla="*/ 568294 h 568294"/>
                <a:gd name="connsiteX6" fmla="*/ 155914 w 290621"/>
                <a:gd name="connsiteY6" fmla="*/ 568294 h 568294"/>
                <a:gd name="connsiteX7" fmla="*/ 169837 w 290621"/>
                <a:gd name="connsiteY7" fmla="*/ 445730 h 568294"/>
                <a:gd name="connsiteX8" fmla="*/ 67123 w 290621"/>
                <a:gd name="connsiteY8" fmla="*/ 82788 h 568294"/>
                <a:gd name="connsiteX9" fmla="*/ 0 w 290621"/>
                <a:gd name="connsiteY9" fmla="*/ 0 h 568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90621" h="568294">
                  <a:moveTo>
                    <a:pt x="0" y="0"/>
                  </a:moveTo>
                  <a:lnTo>
                    <a:pt x="524" y="55"/>
                  </a:lnTo>
                  <a:lnTo>
                    <a:pt x="93901" y="52523"/>
                  </a:lnTo>
                  <a:cubicBezTo>
                    <a:pt x="164607" y="102664"/>
                    <a:pt x="223029" y="166103"/>
                    <a:pt x="267396" y="238133"/>
                  </a:cubicBezTo>
                  <a:lnTo>
                    <a:pt x="290621" y="285550"/>
                  </a:lnTo>
                  <a:lnTo>
                    <a:pt x="290621" y="568294"/>
                  </a:lnTo>
                  <a:lnTo>
                    <a:pt x="155914" y="568294"/>
                  </a:lnTo>
                  <a:lnTo>
                    <a:pt x="169837" y="445730"/>
                  </a:lnTo>
                  <a:cubicBezTo>
                    <a:pt x="172121" y="318439"/>
                    <a:pt x="137984" y="191801"/>
                    <a:pt x="67123" y="82788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FF00"/>
            </a:solidFill>
            <a:ln w="285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327" name="グループ化 326">
            <a:extLst>
              <a:ext uri="{FF2B5EF4-FFF2-40B4-BE49-F238E27FC236}">
                <a16:creationId xmlns:a16="http://schemas.microsoft.com/office/drawing/2014/main" id="{7F1E48B8-473E-E32C-7241-0F345DA8C4A1}"/>
              </a:ext>
            </a:extLst>
          </p:cNvPr>
          <p:cNvGrpSpPr/>
          <p:nvPr/>
        </p:nvGrpSpPr>
        <p:grpSpPr>
          <a:xfrm>
            <a:off x="7232225" y="3797073"/>
            <a:ext cx="1284411" cy="2565833"/>
            <a:chOff x="10408382" y="2228850"/>
            <a:chExt cx="1154771" cy="2306855"/>
          </a:xfrm>
        </p:grpSpPr>
        <p:sp>
          <p:nvSpPr>
            <p:cNvPr id="328" name="フリーフォーム: 図形 327">
              <a:extLst>
                <a:ext uri="{FF2B5EF4-FFF2-40B4-BE49-F238E27FC236}">
                  <a16:creationId xmlns:a16="http://schemas.microsoft.com/office/drawing/2014/main" id="{62947A38-0A13-C176-84AB-A4EBFED5E45F}"/>
                </a:ext>
              </a:extLst>
            </p:cNvPr>
            <p:cNvSpPr/>
            <p:nvPr/>
          </p:nvSpPr>
          <p:spPr bwMode="auto">
            <a:xfrm>
              <a:off x="10408382" y="2228850"/>
              <a:ext cx="589880" cy="1170518"/>
            </a:xfrm>
            <a:custGeom>
              <a:avLst/>
              <a:gdLst>
                <a:gd name="connsiteX0" fmla="*/ 0 w 589880"/>
                <a:gd name="connsiteY0" fmla="*/ 0 h 1170518"/>
                <a:gd name="connsiteX1" fmla="*/ 118838 w 589880"/>
                <a:gd name="connsiteY1" fmla="*/ 0 h 1170518"/>
                <a:gd name="connsiteX2" fmla="*/ 112480 w 589880"/>
                <a:gd name="connsiteY2" fmla="*/ 37886 h 1170518"/>
                <a:gd name="connsiteX3" fmla="*/ 229313 w 589880"/>
                <a:gd name="connsiteY3" fmla="*/ 306874 h 1170518"/>
                <a:gd name="connsiteX4" fmla="*/ 460016 w 589880"/>
                <a:gd name="connsiteY4" fmla="*/ 861327 h 1170518"/>
                <a:gd name="connsiteX5" fmla="*/ 575368 w 589880"/>
                <a:gd name="connsiteY5" fmla="*/ 1138553 h 1170518"/>
                <a:gd name="connsiteX6" fmla="*/ 570605 w 589880"/>
                <a:gd name="connsiteY6" fmla="*/ 1170228 h 1170518"/>
                <a:gd name="connsiteX7" fmla="*/ 570213 w 589880"/>
                <a:gd name="connsiteY7" fmla="*/ 1170518 h 1170518"/>
                <a:gd name="connsiteX8" fmla="*/ 569329 w 589880"/>
                <a:gd name="connsiteY8" fmla="*/ 1170385 h 1170518"/>
                <a:gd name="connsiteX9" fmla="*/ 562639 w 589880"/>
                <a:gd name="connsiteY9" fmla="*/ 1143266 h 1170518"/>
                <a:gd name="connsiteX10" fmla="*/ 350318 w 589880"/>
                <a:gd name="connsiteY10" fmla="*/ 930945 h 1170518"/>
                <a:gd name="connsiteX11" fmla="*/ 23661 w 589880"/>
                <a:gd name="connsiteY11" fmla="*/ 514479 h 1170518"/>
                <a:gd name="connsiteX12" fmla="*/ 0 w 589880"/>
                <a:gd name="connsiteY12" fmla="*/ 509188 h 1170518"/>
                <a:gd name="connsiteX13" fmla="*/ 0 w 589880"/>
                <a:gd name="connsiteY13" fmla="*/ 0 h 1170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589880" h="1170518">
                  <a:moveTo>
                    <a:pt x="0" y="0"/>
                  </a:moveTo>
                  <a:lnTo>
                    <a:pt x="118838" y="0"/>
                  </a:lnTo>
                  <a:lnTo>
                    <a:pt x="112480" y="37886"/>
                  </a:lnTo>
                  <a:cubicBezTo>
                    <a:pt x="91959" y="152292"/>
                    <a:pt x="75432" y="265035"/>
                    <a:pt x="229313" y="306874"/>
                  </a:cubicBezTo>
                  <a:cubicBezTo>
                    <a:pt x="544462" y="392558"/>
                    <a:pt x="144867" y="775642"/>
                    <a:pt x="460016" y="861327"/>
                  </a:cubicBezTo>
                  <a:cubicBezTo>
                    <a:pt x="617590" y="904169"/>
                    <a:pt x="596479" y="1021361"/>
                    <a:pt x="575368" y="1138553"/>
                  </a:cubicBezTo>
                  <a:lnTo>
                    <a:pt x="570605" y="1170228"/>
                  </a:lnTo>
                  <a:lnTo>
                    <a:pt x="570213" y="1170518"/>
                  </a:lnTo>
                  <a:lnTo>
                    <a:pt x="569329" y="1170385"/>
                  </a:lnTo>
                  <a:lnTo>
                    <a:pt x="562639" y="1143266"/>
                  </a:lnTo>
                  <a:cubicBezTo>
                    <a:pt x="537482" y="1026876"/>
                    <a:pt x="512326" y="910485"/>
                    <a:pt x="350318" y="930945"/>
                  </a:cubicBezTo>
                  <a:cubicBezTo>
                    <a:pt x="66804" y="966752"/>
                    <a:pt x="202398" y="583450"/>
                    <a:pt x="23661" y="514479"/>
                  </a:cubicBezTo>
                  <a:lnTo>
                    <a:pt x="0" y="50918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>
                <a:lumMod val="65000"/>
              </a:schemeClr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29" name="フリーフォーム: 図形 328">
              <a:extLst>
                <a:ext uri="{FF2B5EF4-FFF2-40B4-BE49-F238E27FC236}">
                  <a16:creationId xmlns:a16="http://schemas.microsoft.com/office/drawing/2014/main" id="{7FB499CC-BEFE-61C8-F9E2-C77A3180F99E}"/>
                </a:ext>
              </a:extLst>
            </p:cNvPr>
            <p:cNvSpPr/>
            <p:nvPr/>
          </p:nvSpPr>
          <p:spPr bwMode="auto">
            <a:xfrm>
              <a:off x="10908643" y="2228850"/>
              <a:ext cx="606777" cy="1167286"/>
            </a:xfrm>
            <a:custGeom>
              <a:avLst/>
              <a:gdLst>
                <a:gd name="connsiteX0" fmla="*/ 53478 w 606777"/>
                <a:gd name="connsiteY0" fmla="*/ 0 h 1167286"/>
                <a:gd name="connsiteX1" fmla="*/ 606777 w 606777"/>
                <a:gd name="connsiteY1" fmla="*/ 0 h 1167286"/>
                <a:gd name="connsiteX2" fmla="*/ 584622 w 606777"/>
                <a:gd name="connsiteY2" fmla="*/ 19342 h 1167286"/>
                <a:gd name="connsiteX3" fmla="*/ 420642 w 606777"/>
                <a:gd name="connsiteY3" fmla="*/ 332343 h 1167286"/>
                <a:gd name="connsiteX4" fmla="*/ 191716 w 606777"/>
                <a:gd name="connsiteY4" fmla="*/ 887531 h 1167286"/>
                <a:gd name="connsiteX5" fmla="*/ 77254 w 606777"/>
                <a:gd name="connsiteY5" fmla="*/ 1165125 h 1167286"/>
                <a:gd name="connsiteX6" fmla="*/ 74328 w 606777"/>
                <a:gd name="connsiteY6" fmla="*/ 1167286 h 1167286"/>
                <a:gd name="connsiteX7" fmla="*/ 74493 w 606777"/>
                <a:gd name="connsiteY7" fmla="*/ 1167013 h 1167286"/>
                <a:gd name="connsiteX8" fmla="*/ 74493 w 606777"/>
                <a:gd name="connsiteY8" fmla="*/ 866746 h 1167286"/>
                <a:gd name="connsiteX9" fmla="*/ 74493 w 606777"/>
                <a:gd name="connsiteY9" fmla="*/ 266212 h 1167286"/>
                <a:gd name="connsiteX10" fmla="*/ 34183 w 606777"/>
                <a:gd name="connsiteY10" fmla="*/ 31628 h 1167286"/>
                <a:gd name="connsiteX11" fmla="*/ 53478 w 606777"/>
                <a:gd name="connsiteY11" fmla="*/ 0 h 11672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606777" h="1167286">
                  <a:moveTo>
                    <a:pt x="53478" y="0"/>
                  </a:moveTo>
                  <a:lnTo>
                    <a:pt x="606777" y="0"/>
                  </a:lnTo>
                  <a:lnTo>
                    <a:pt x="584622" y="19342"/>
                  </a:lnTo>
                  <a:cubicBezTo>
                    <a:pt x="476212" y="101513"/>
                    <a:pt x="325570" y="166269"/>
                    <a:pt x="420642" y="332343"/>
                  </a:cubicBezTo>
                  <a:cubicBezTo>
                    <a:pt x="582898" y="615774"/>
                    <a:pt x="29460" y="604099"/>
                    <a:pt x="191716" y="887531"/>
                  </a:cubicBezTo>
                  <a:cubicBezTo>
                    <a:pt x="272844" y="1029247"/>
                    <a:pt x="175049" y="1097186"/>
                    <a:pt x="77254" y="1165125"/>
                  </a:cubicBezTo>
                  <a:lnTo>
                    <a:pt x="74328" y="1167286"/>
                  </a:lnTo>
                  <a:lnTo>
                    <a:pt x="74493" y="1167013"/>
                  </a:lnTo>
                  <a:cubicBezTo>
                    <a:pt x="139005" y="1066924"/>
                    <a:pt x="203518" y="966835"/>
                    <a:pt x="74493" y="866746"/>
                  </a:cubicBezTo>
                  <a:cubicBezTo>
                    <a:pt x="-183556" y="666568"/>
                    <a:pt x="332542" y="466390"/>
                    <a:pt x="74493" y="266212"/>
                  </a:cubicBezTo>
                  <a:cubicBezTo>
                    <a:pt x="-26308" y="188017"/>
                    <a:pt x="-8982" y="109822"/>
                    <a:pt x="34183" y="31628"/>
                  </a:cubicBezTo>
                  <a:lnTo>
                    <a:pt x="53478" y="0"/>
                  </a:lnTo>
                  <a:close/>
                </a:path>
              </a:pathLst>
            </a:custGeom>
            <a:solidFill>
              <a:schemeClr val="bg1">
                <a:lumMod val="65000"/>
              </a:schemeClr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30" name="フリーフォーム: 図形 329">
              <a:extLst>
                <a:ext uri="{FF2B5EF4-FFF2-40B4-BE49-F238E27FC236}">
                  <a16:creationId xmlns:a16="http://schemas.microsoft.com/office/drawing/2014/main" id="{67A6EE42-68AE-0132-98DF-C100DB08487E}"/>
                </a:ext>
              </a:extLst>
            </p:cNvPr>
            <p:cNvSpPr/>
            <p:nvPr/>
          </p:nvSpPr>
          <p:spPr bwMode="auto">
            <a:xfrm>
              <a:off x="10989240" y="2925529"/>
              <a:ext cx="573912" cy="490146"/>
            </a:xfrm>
            <a:custGeom>
              <a:avLst/>
              <a:gdLst>
                <a:gd name="connsiteX0" fmla="*/ 573912 w 573912"/>
                <a:gd name="connsiteY0" fmla="*/ 0 h 490146"/>
                <a:gd name="connsiteX1" fmla="*/ 573912 w 573912"/>
                <a:gd name="connsiteY1" fmla="*/ 247663 h 490146"/>
                <a:gd name="connsiteX2" fmla="*/ 555741 w 573912"/>
                <a:gd name="connsiteY2" fmla="*/ 244930 h 490146"/>
                <a:gd name="connsiteX3" fmla="*/ 278514 w 573912"/>
                <a:gd name="connsiteY3" fmla="*/ 360282 h 490146"/>
                <a:gd name="connsiteX4" fmla="*/ 1288 w 573912"/>
                <a:gd name="connsiteY4" fmla="*/ 475633 h 490146"/>
                <a:gd name="connsiteX5" fmla="*/ 0 w 573912"/>
                <a:gd name="connsiteY5" fmla="*/ 475439 h 490146"/>
                <a:gd name="connsiteX6" fmla="*/ 917 w 573912"/>
                <a:gd name="connsiteY6" fmla="*/ 475213 h 490146"/>
                <a:gd name="connsiteX7" fmla="*/ 213238 w 573912"/>
                <a:gd name="connsiteY7" fmla="*/ 262892 h 490146"/>
                <a:gd name="connsiteX8" fmla="*/ 510713 w 573912"/>
                <a:gd name="connsiteY8" fmla="*/ 29565 h 490146"/>
                <a:gd name="connsiteX9" fmla="*/ 573912 w 573912"/>
                <a:gd name="connsiteY9" fmla="*/ 0 h 490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73912" h="490146">
                  <a:moveTo>
                    <a:pt x="573912" y="0"/>
                  </a:moveTo>
                  <a:lnTo>
                    <a:pt x="573912" y="247663"/>
                  </a:lnTo>
                  <a:lnTo>
                    <a:pt x="555741" y="244930"/>
                  </a:lnTo>
                  <a:cubicBezTo>
                    <a:pt x="438549" y="223819"/>
                    <a:pt x="321356" y="202707"/>
                    <a:pt x="278514" y="360282"/>
                  </a:cubicBezTo>
                  <a:cubicBezTo>
                    <a:pt x="235672" y="517857"/>
                    <a:pt x="118480" y="496745"/>
                    <a:pt x="1288" y="475633"/>
                  </a:cubicBezTo>
                  <a:lnTo>
                    <a:pt x="0" y="475439"/>
                  </a:lnTo>
                  <a:lnTo>
                    <a:pt x="917" y="475213"/>
                  </a:lnTo>
                  <a:cubicBezTo>
                    <a:pt x="117308" y="450056"/>
                    <a:pt x="233698" y="424900"/>
                    <a:pt x="213238" y="262892"/>
                  </a:cubicBezTo>
                  <a:cubicBezTo>
                    <a:pt x="187662" y="60382"/>
                    <a:pt x="375916" y="71703"/>
                    <a:pt x="510713" y="29565"/>
                  </a:cubicBezTo>
                  <a:lnTo>
                    <a:pt x="573912" y="0"/>
                  </a:lnTo>
                  <a:close/>
                </a:path>
              </a:pathLst>
            </a:custGeom>
            <a:solidFill>
              <a:schemeClr val="bg1">
                <a:lumMod val="65000"/>
              </a:schemeClr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31" name="フリーフォーム: 図形 330">
              <a:extLst>
                <a:ext uri="{FF2B5EF4-FFF2-40B4-BE49-F238E27FC236}">
                  <a16:creationId xmlns:a16="http://schemas.microsoft.com/office/drawing/2014/main" id="{726CAE8F-839C-866A-F938-173B06C5C299}"/>
                </a:ext>
              </a:extLst>
            </p:cNvPr>
            <p:cNvSpPr/>
            <p:nvPr/>
          </p:nvSpPr>
          <p:spPr bwMode="auto">
            <a:xfrm>
              <a:off x="10408382" y="3154557"/>
              <a:ext cx="566510" cy="309089"/>
            </a:xfrm>
            <a:custGeom>
              <a:avLst/>
              <a:gdLst>
                <a:gd name="connsiteX0" fmla="*/ 0 w 566510"/>
                <a:gd name="connsiteY0" fmla="*/ 0 h 309089"/>
                <a:gd name="connsiteX1" fmla="*/ 45767 w 566510"/>
                <a:gd name="connsiteY1" fmla="*/ 61967 h 309089"/>
                <a:gd name="connsiteX2" fmla="*/ 271255 w 566510"/>
                <a:gd name="connsiteY2" fmla="*/ 105879 h 309089"/>
                <a:gd name="connsiteX3" fmla="*/ 548849 w 566510"/>
                <a:gd name="connsiteY3" fmla="*/ 220342 h 309089"/>
                <a:gd name="connsiteX4" fmla="*/ 566510 w 566510"/>
                <a:gd name="connsiteY4" fmla="*/ 244255 h 309089"/>
                <a:gd name="connsiteX5" fmla="*/ 553801 w 566510"/>
                <a:gd name="connsiteY5" fmla="*/ 242344 h 309089"/>
                <a:gd name="connsiteX6" fmla="*/ 540981 w 566510"/>
                <a:gd name="connsiteY6" fmla="*/ 234597 h 309089"/>
                <a:gd name="connsiteX7" fmla="*/ 240714 w 566510"/>
                <a:gd name="connsiteY7" fmla="*/ 234597 h 309089"/>
                <a:gd name="connsiteX8" fmla="*/ 15513 w 566510"/>
                <a:gd name="connsiteY8" fmla="*/ 279958 h 309089"/>
                <a:gd name="connsiteX9" fmla="*/ 0 w 566510"/>
                <a:gd name="connsiteY9" fmla="*/ 270584 h 309089"/>
                <a:gd name="connsiteX10" fmla="*/ 0 w 566510"/>
                <a:gd name="connsiteY10" fmla="*/ 0 h 3090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66510" h="309089">
                  <a:moveTo>
                    <a:pt x="0" y="0"/>
                  </a:moveTo>
                  <a:lnTo>
                    <a:pt x="45767" y="61967"/>
                  </a:lnTo>
                  <a:cubicBezTo>
                    <a:pt x="100180" y="126927"/>
                    <a:pt x="164968" y="166725"/>
                    <a:pt x="271255" y="105879"/>
                  </a:cubicBezTo>
                  <a:cubicBezTo>
                    <a:pt x="412970" y="24751"/>
                    <a:pt x="480910" y="122547"/>
                    <a:pt x="548849" y="220342"/>
                  </a:cubicBezTo>
                  <a:lnTo>
                    <a:pt x="566510" y="244255"/>
                  </a:lnTo>
                  <a:lnTo>
                    <a:pt x="553801" y="242344"/>
                  </a:lnTo>
                  <a:lnTo>
                    <a:pt x="540981" y="234597"/>
                  </a:lnTo>
                  <a:cubicBezTo>
                    <a:pt x="440892" y="170085"/>
                    <a:pt x="340802" y="105573"/>
                    <a:pt x="240714" y="234597"/>
                  </a:cubicBezTo>
                  <a:cubicBezTo>
                    <a:pt x="165647" y="331366"/>
                    <a:pt x="90580" y="319270"/>
                    <a:pt x="15513" y="279958"/>
                  </a:cubicBezTo>
                  <a:lnTo>
                    <a:pt x="0" y="27058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>
                <a:lumMod val="65000"/>
              </a:schemeClr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32" name="フリーフォーム: 図形 331">
              <a:extLst>
                <a:ext uri="{FF2B5EF4-FFF2-40B4-BE49-F238E27FC236}">
                  <a16:creationId xmlns:a16="http://schemas.microsoft.com/office/drawing/2014/main" id="{BDB20931-107F-3A52-7A8D-B3ED54B28344}"/>
                </a:ext>
              </a:extLst>
            </p:cNvPr>
            <p:cNvSpPr/>
            <p:nvPr/>
          </p:nvSpPr>
          <p:spPr bwMode="auto">
            <a:xfrm>
              <a:off x="10982588" y="3314661"/>
              <a:ext cx="580564" cy="357853"/>
            </a:xfrm>
            <a:custGeom>
              <a:avLst/>
              <a:gdLst>
                <a:gd name="connsiteX0" fmla="*/ 379642 w 580564"/>
                <a:gd name="connsiteY0" fmla="*/ 783 h 357853"/>
                <a:gd name="connsiteX1" fmla="*/ 567309 w 580564"/>
                <a:gd name="connsiteY1" fmla="*/ 74493 h 357853"/>
                <a:gd name="connsiteX2" fmla="*/ 580564 w 580564"/>
                <a:gd name="connsiteY2" fmla="*/ 82503 h 357853"/>
                <a:gd name="connsiteX3" fmla="*/ 580564 w 580564"/>
                <a:gd name="connsiteY3" fmla="*/ 357853 h 357853"/>
                <a:gd name="connsiteX4" fmla="*/ 529832 w 580564"/>
                <a:gd name="connsiteY4" fmla="*/ 289164 h 357853"/>
                <a:gd name="connsiteX5" fmla="*/ 252237 w 580564"/>
                <a:gd name="connsiteY5" fmla="*/ 174700 h 357853"/>
                <a:gd name="connsiteX6" fmla="*/ 26750 w 580564"/>
                <a:gd name="connsiteY6" fmla="*/ 130789 h 357853"/>
                <a:gd name="connsiteX7" fmla="*/ 0 w 580564"/>
                <a:gd name="connsiteY7" fmla="*/ 94570 h 357853"/>
                <a:gd name="connsiteX8" fmla="*/ 41841 w 580564"/>
                <a:gd name="connsiteY8" fmla="*/ 119854 h 357853"/>
                <a:gd name="connsiteX9" fmla="*/ 267042 w 580564"/>
                <a:gd name="connsiteY9" fmla="*/ 74493 h 357853"/>
                <a:gd name="connsiteX10" fmla="*/ 379642 w 580564"/>
                <a:gd name="connsiteY10" fmla="*/ 783 h 3578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80564" h="357853">
                  <a:moveTo>
                    <a:pt x="379642" y="783"/>
                  </a:moveTo>
                  <a:cubicBezTo>
                    <a:pt x="442198" y="-6147"/>
                    <a:pt x="504754" y="34173"/>
                    <a:pt x="567309" y="74493"/>
                  </a:cubicBezTo>
                  <a:lnTo>
                    <a:pt x="580564" y="82503"/>
                  </a:lnTo>
                  <a:lnTo>
                    <a:pt x="580564" y="357853"/>
                  </a:lnTo>
                  <a:lnTo>
                    <a:pt x="529832" y="289164"/>
                  </a:lnTo>
                  <a:cubicBezTo>
                    <a:pt x="461893" y="191368"/>
                    <a:pt x="393954" y="93573"/>
                    <a:pt x="252237" y="174700"/>
                  </a:cubicBezTo>
                  <a:cubicBezTo>
                    <a:pt x="145950" y="235547"/>
                    <a:pt x="81162" y="195748"/>
                    <a:pt x="26750" y="130789"/>
                  </a:cubicBezTo>
                  <a:lnTo>
                    <a:pt x="0" y="94570"/>
                  </a:lnTo>
                  <a:lnTo>
                    <a:pt x="41841" y="119854"/>
                  </a:lnTo>
                  <a:cubicBezTo>
                    <a:pt x="116908" y="159166"/>
                    <a:pt x="191975" y="171262"/>
                    <a:pt x="267042" y="74493"/>
                  </a:cubicBezTo>
                  <a:cubicBezTo>
                    <a:pt x="304575" y="26109"/>
                    <a:pt x="342109" y="4941"/>
                    <a:pt x="379642" y="783"/>
                  </a:cubicBezTo>
                  <a:close/>
                </a:path>
              </a:pathLst>
            </a:custGeom>
            <a:solidFill>
              <a:schemeClr val="bg1">
                <a:lumMod val="65000"/>
              </a:schemeClr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33" name="フリーフォーム: 図形 332">
              <a:extLst>
                <a:ext uri="{FF2B5EF4-FFF2-40B4-BE49-F238E27FC236}">
                  <a16:creationId xmlns:a16="http://schemas.microsoft.com/office/drawing/2014/main" id="{8C284876-6975-9062-4123-ECE38BC71E3C}"/>
                </a:ext>
              </a:extLst>
            </p:cNvPr>
            <p:cNvSpPr/>
            <p:nvPr/>
          </p:nvSpPr>
          <p:spPr bwMode="auto">
            <a:xfrm>
              <a:off x="10408383" y="3386649"/>
              <a:ext cx="564665" cy="493414"/>
            </a:xfrm>
            <a:custGeom>
              <a:avLst/>
              <a:gdLst>
                <a:gd name="connsiteX0" fmla="*/ 454226 w 564665"/>
                <a:gd name="connsiteY0" fmla="*/ 186 h 493414"/>
                <a:gd name="connsiteX1" fmla="*/ 495414 w 564665"/>
                <a:gd name="connsiteY1" fmla="*/ 1471 h 493414"/>
                <a:gd name="connsiteX2" fmla="*/ 553801 w 564665"/>
                <a:gd name="connsiteY2" fmla="*/ 10251 h 493414"/>
                <a:gd name="connsiteX3" fmla="*/ 564665 w 564665"/>
                <a:gd name="connsiteY3" fmla="*/ 16816 h 493414"/>
                <a:gd name="connsiteX4" fmla="*/ 561621 w 564665"/>
                <a:gd name="connsiteY4" fmla="*/ 19065 h 493414"/>
                <a:gd name="connsiteX5" fmla="*/ 496620 w 564665"/>
                <a:gd name="connsiteY5" fmla="*/ 35098 h 493414"/>
                <a:gd name="connsiteX6" fmla="*/ 369454 w 564665"/>
                <a:gd name="connsiteY6" fmla="*/ 226414 h 493414"/>
                <a:gd name="connsiteX7" fmla="*/ 71978 w 564665"/>
                <a:gd name="connsiteY7" fmla="*/ 459741 h 493414"/>
                <a:gd name="connsiteX8" fmla="*/ 0 w 564665"/>
                <a:gd name="connsiteY8" fmla="*/ 493414 h 493414"/>
                <a:gd name="connsiteX9" fmla="*/ 0 w 564665"/>
                <a:gd name="connsiteY9" fmla="*/ 241052 h 493414"/>
                <a:gd name="connsiteX10" fmla="*/ 27693 w 564665"/>
                <a:gd name="connsiteY10" fmla="*/ 245216 h 493414"/>
                <a:gd name="connsiteX11" fmla="*/ 304920 w 564665"/>
                <a:gd name="connsiteY11" fmla="*/ 129865 h 493414"/>
                <a:gd name="connsiteX12" fmla="*/ 454226 w 564665"/>
                <a:gd name="connsiteY12" fmla="*/ 186 h 4934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64665" h="493414">
                  <a:moveTo>
                    <a:pt x="454226" y="186"/>
                  </a:moveTo>
                  <a:cubicBezTo>
                    <a:pt x="467568" y="-316"/>
                    <a:pt x="481346" y="229"/>
                    <a:pt x="495414" y="1471"/>
                  </a:cubicBezTo>
                  <a:lnTo>
                    <a:pt x="553801" y="10251"/>
                  </a:lnTo>
                  <a:lnTo>
                    <a:pt x="564665" y="16816"/>
                  </a:lnTo>
                  <a:lnTo>
                    <a:pt x="561621" y="19065"/>
                  </a:lnTo>
                  <a:lnTo>
                    <a:pt x="496620" y="35098"/>
                  </a:lnTo>
                  <a:cubicBezTo>
                    <a:pt x="415742" y="60381"/>
                    <a:pt x="354109" y="104908"/>
                    <a:pt x="369454" y="226414"/>
                  </a:cubicBezTo>
                  <a:cubicBezTo>
                    <a:pt x="395030" y="428924"/>
                    <a:pt x="206775" y="417604"/>
                    <a:pt x="71978" y="459741"/>
                  </a:cubicBezTo>
                  <a:lnTo>
                    <a:pt x="0" y="493414"/>
                  </a:lnTo>
                  <a:lnTo>
                    <a:pt x="0" y="241052"/>
                  </a:lnTo>
                  <a:lnTo>
                    <a:pt x="27693" y="245216"/>
                  </a:lnTo>
                  <a:cubicBezTo>
                    <a:pt x="144885" y="266328"/>
                    <a:pt x="262078" y="287440"/>
                    <a:pt x="304920" y="129865"/>
                  </a:cubicBezTo>
                  <a:cubicBezTo>
                    <a:pt x="331696" y="31381"/>
                    <a:pt x="387515" y="2696"/>
                    <a:pt x="454226" y="186"/>
                  </a:cubicBezTo>
                  <a:close/>
                </a:path>
              </a:pathLst>
            </a:custGeom>
            <a:solidFill>
              <a:schemeClr val="bg1">
                <a:lumMod val="65000"/>
              </a:schemeClr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34" name="フリーフォーム: 図形 333">
              <a:extLst>
                <a:ext uri="{FF2B5EF4-FFF2-40B4-BE49-F238E27FC236}">
                  <a16:creationId xmlns:a16="http://schemas.microsoft.com/office/drawing/2014/main" id="{C4F0F8F3-A9A3-BC67-F465-D82C42C18D3E}"/>
                </a:ext>
              </a:extLst>
            </p:cNvPr>
            <p:cNvSpPr/>
            <p:nvPr/>
          </p:nvSpPr>
          <p:spPr bwMode="auto">
            <a:xfrm>
              <a:off x="10485597" y="3404528"/>
              <a:ext cx="572030" cy="1131176"/>
            </a:xfrm>
            <a:custGeom>
              <a:avLst/>
              <a:gdLst>
                <a:gd name="connsiteX0" fmla="*/ 489210 w 572030"/>
                <a:gd name="connsiteY0" fmla="*/ 0 h 1131176"/>
                <a:gd name="connsiteX1" fmla="*/ 491475 w 572030"/>
                <a:gd name="connsiteY1" fmla="*/ 1369 h 1131176"/>
                <a:gd name="connsiteX2" fmla="*/ 452178 w 572030"/>
                <a:gd name="connsiteY2" fmla="*/ 66402 h 1131176"/>
                <a:gd name="connsiteX3" fmla="*/ 497538 w 572030"/>
                <a:gd name="connsiteY3" fmla="*/ 291603 h 1131176"/>
                <a:gd name="connsiteX4" fmla="*/ 497538 w 572030"/>
                <a:gd name="connsiteY4" fmla="*/ 892137 h 1131176"/>
                <a:gd name="connsiteX5" fmla="*/ 542898 w 572030"/>
                <a:gd name="connsiteY5" fmla="*/ 1117338 h 1131176"/>
                <a:gd name="connsiteX6" fmla="*/ 534536 w 572030"/>
                <a:gd name="connsiteY6" fmla="*/ 1131176 h 1131176"/>
                <a:gd name="connsiteX7" fmla="*/ 0 w 572030"/>
                <a:gd name="connsiteY7" fmla="*/ 1131176 h 1131176"/>
                <a:gd name="connsiteX8" fmla="*/ 42447 w 572030"/>
                <a:gd name="connsiteY8" fmla="*/ 1099826 h 1131176"/>
                <a:gd name="connsiteX9" fmla="*/ 156910 w 572030"/>
                <a:gd name="connsiteY9" fmla="*/ 822231 h 1131176"/>
                <a:gd name="connsiteX10" fmla="*/ 385836 w 572030"/>
                <a:gd name="connsiteY10" fmla="*/ 267042 h 1131176"/>
                <a:gd name="connsiteX11" fmla="*/ 429748 w 572030"/>
                <a:gd name="connsiteY11" fmla="*/ 41554 h 1131176"/>
                <a:gd name="connsiteX12" fmla="*/ 484406 w 572030"/>
                <a:gd name="connsiteY12" fmla="*/ 1186 h 1131176"/>
                <a:gd name="connsiteX13" fmla="*/ 489210 w 572030"/>
                <a:gd name="connsiteY13" fmla="*/ 0 h 11311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572030" h="1131176">
                  <a:moveTo>
                    <a:pt x="489210" y="0"/>
                  </a:moveTo>
                  <a:lnTo>
                    <a:pt x="491475" y="1369"/>
                  </a:lnTo>
                  <a:lnTo>
                    <a:pt x="452178" y="66402"/>
                  </a:lnTo>
                  <a:cubicBezTo>
                    <a:pt x="412866" y="141469"/>
                    <a:pt x="400770" y="216536"/>
                    <a:pt x="497538" y="291603"/>
                  </a:cubicBezTo>
                  <a:cubicBezTo>
                    <a:pt x="755587" y="491781"/>
                    <a:pt x="239489" y="691959"/>
                    <a:pt x="497538" y="892137"/>
                  </a:cubicBezTo>
                  <a:cubicBezTo>
                    <a:pt x="594306" y="967204"/>
                    <a:pt x="582210" y="1042271"/>
                    <a:pt x="542898" y="1117338"/>
                  </a:cubicBezTo>
                  <a:lnTo>
                    <a:pt x="534536" y="1131176"/>
                  </a:lnTo>
                  <a:lnTo>
                    <a:pt x="0" y="1131176"/>
                  </a:lnTo>
                  <a:lnTo>
                    <a:pt x="42447" y="1099826"/>
                  </a:lnTo>
                  <a:cubicBezTo>
                    <a:pt x="140242" y="1031887"/>
                    <a:pt x="238037" y="963948"/>
                    <a:pt x="156910" y="822231"/>
                  </a:cubicBezTo>
                  <a:cubicBezTo>
                    <a:pt x="-5346" y="538799"/>
                    <a:pt x="548091" y="550474"/>
                    <a:pt x="385836" y="267042"/>
                  </a:cubicBezTo>
                  <a:cubicBezTo>
                    <a:pt x="324990" y="160755"/>
                    <a:pt x="364788" y="95967"/>
                    <a:pt x="429748" y="41554"/>
                  </a:cubicBezTo>
                  <a:lnTo>
                    <a:pt x="484406" y="1186"/>
                  </a:lnTo>
                  <a:lnTo>
                    <a:pt x="489210" y="0"/>
                  </a:lnTo>
                  <a:close/>
                </a:path>
              </a:pathLst>
            </a:custGeom>
            <a:solidFill>
              <a:schemeClr val="bg1">
                <a:lumMod val="65000"/>
              </a:schemeClr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35" name="フリーフォーム: 図形 334">
              <a:extLst>
                <a:ext uri="{FF2B5EF4-FFF2-40B4-BE49-F238E27FC236}">
                  <a16:creationId xmlns:a16="http://schemas.microsoft.com/office/drawing/2014/main" id="{B47AE339-AC65-9660-9A8E-90BDB0293ACF}"/>
                </a:ext>
              </a:extLst>
            </p:cNvPr>
            <p:cNvSpPr/>
            <p:nvPr/>
          </p:nvSpPr>
          <p:spPr bwMode="auto">
            <a:xfrm>
              <a:off x="10969236" y="3406390"/>
              <a:ext cx="593916" cy="1129314"/>
            </a:xfrm>
            <a:custGeom>
              <a:avLst/>
              <a:gdLst>
                <a:gd name="connsiteX0" fmla="*/ 8652 w 593916"/>
                <a:gd name="connsiteY0" fmla="*/ 0 h 1129314"/>
                <a:gd name="connsiteX1" fmla="*/ 10518 w 593916"/>
                <a:gd name="connsiteY1" fmla="*/ 1128 h 1129314"/>
                <a:gd name="connsiteX2" fmla="*/ 22791 w 593916"/>
                <a:gd name="connsiteY2" fmla="*/ 50881 h 1129314"/>
                <a:gd name="connsiteX3" fmla="*/ 214106 w 593916"/>
                <a:gd name="connsiteY3" fmla="*/ 178047 h 1129314"/>
                <a:gd name="connsiteX4" fmla="*/ 584143 w 593916"/>
                <a:gd name="connsiteY4" fmla="*/ 604214 h 1129314"/>
                <a:gd name="connsiteX5" fmla="*/ 593916 w 593916"/>
                <a:gd name="connsiteY5" fmla="*/ 603941 h 1129314"/>
                <a:gd name="connsiteX6" fmla="*/ 593916 w 593916"/>
                <a:gd name="connsiteY6" fmla="*/ 1129314 h 1129314"/>
                <a:gd name="connsiteX7" fmla="*/ 466989 w 593916"/>
                <a:gd name="connsiteY7" fmla="*/ 1129314 h 1129314"/>
                <a:gd name="connsiteX8" fmla="*/ 475920 w 593916"/>
                <a:gd name="connsiteY8" fmla="*/ 1069919 h 1129314"/>
                <a:gd name="connsiteX9" fmla="*/ 360568 w 593916"/>
                <a:gd name="connsiteY9" fmla="*/ 792692 h 1129314"/>
                <a:gd name="connsiteX10" fmla="*/ 129865 w 593916"/>
                <a:gd name="connsiteY10" fmla="*/ 238239 h 1129314"/>
                <a:gd name="connsiteX11" fmla="*/ 1472 w 593916"/>
                <a:gd name="connsiteY11" fmla="*/ 47745 h 1129314"/>
                <a:gd name="connsiteX12" fmla="*/ 8652 w 593916"/>
                <a:gd name="connsiteY12" fmla="*/ 0 h 11293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916" h="1129314">
                  <a:moveTo>
                    <a:pt x="8652" y="0"/>
                  </a:moveTo>
                  <a:lnTo>
                    <a:pt x="10518" y="1128"/>
                  </a:lnTo>
                  <a:lnTo>
                    <a:pt x="22791" y="50881"/>
                  </a:lnTo>
                  <a:cubicBezTo>
                    <a:pt x="48073" y="131760"/>
                    <a:pt x="92600" y="193393"/>
                    <a:pt x="214106" y="178047"/>
                  </a:cubicBezTo>
                  <a:cubicBezTo>
                    <a:pt x="517871" y="139684"/>
                    <a:pt x="340518" y="582439"/>
                    <a:pt x="584143" y="604214"/>
                  </a:cubicBezTo>
                  <a:lnTo>
                    <a:pt x="593916" y="603941"/>
                  </a:lnTo>
                  <a:lnTo>
                    <a:pt x="593916" y="1129314"/>
                  </a:lnTo>
                  <a:lnTo>
                    <a:pt x="466989" y="1129314"/>
                  </a:lnTo>
                  <a:lnTo>
                    <a:pt x="475920" y="1069919"/>
                  </a:lnTo>
                  <a:cubicBezTo>
                    <a:pt x="497031" y="952727"/>
                    <a:pt x="518142" y="835535"/>
                    <a:pt x="360568" y="792692"/>
                  </a:cubicBezTo>
                  <a:cubicBezTo>
                    <a:pt x="45419" y="707008"/>
                    <a:pt x="445014" y="323924"/>
                    <a:pt x="129865" y="238239"/>
                  </a:cubicBezTo>
                  <a:cubicBezTo>
                    <a:pt x="11684" y="206108"/>
                    <a:pt x="-5986" y="132154"/>
                    <a:pt x="1472" y="47745"/>
                  </a:cubicBezTo>
                  <a:lnTo>
                    <a:pt x="8652" y="0"/>
                  </a:lnTo>
                  <a:close/>
                </a:path>
              </a:pathLst>
            </a:custGeom>
            <a:solidFill>
              <a:schemeClr val="bg1">
                <a:lumMod val="65000"/>
              </a:schemeClr>
            </a:solidFill>
            <a:ln w="12700">
              <a:solidFill>
                <a:srgbClr val="FFC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36" name="フリーフォーム: 図形 335">
              <a:extLst>
                <a:ext uri="{FF2B5EF4-FFF2-40B4-BE49-F238E27FC236}">
                  <a16:creationId xmlns:a16="http://schemas.microsoft.com/office/drawing/2014/main" id="{08B5CFB8-AFFD-A9E3-9608-93FD153084F7}"/>
                </a:ext>
              </a:extLst>
            </p:cNvPr>
            <p:cNvSpPr/>
            <p:nvPr/>
          </p:nvSpPr>
          <p:spPr bwMode="auto">
            <a:xfrm>
              <a:off x="10507831" y="2228850"/>
              <a:ext cx="549797" cy="1170228"/>
            </a:xfrm>
            <a:custGeom>
              <a:avLst/>
              <a:gdLst>
                <a:gd name="connsiteX0" fmla="*/ 19390 w 549797"/>
                <a:gd name="connsiteY0" fmla="*/ 0 h 1170228"/>
                <a:gd name="connsiteX1" fmla="*/ 454290 w 549797"/>
                <a:gd name="connsiteY1" fmla="*/ 0 h 1170228"/>
                <a:gd name="connsiteX2" fmla="*/ 434995 w 549797"/>
                <a:gd name="connsiteY2" fmla="*/ 31628 h 1170228"/>
                <a:gd name="connsiteX3" fmla="*/ 475305 w 549797"/>
                <a:gd name="connsiteY3" fmla="*/ 266212 h 1170228"/>
                <a:gd name="connsiteX4" fmla="*/ 475305 w 549797"/>
                <a:gd name="connsiteY4" fmla="*/ 866746 h 1170228"/>
                <a:gd name="connsiteX5" fmla="*/ 475305 w 549797"/>
                <a:gd name="connsiteY5" fmla="*/ 1167013 h 1170228"/>
                <a:gd name="connsiteX6" fmla="*/ 475140 w 549797"/>
                <a:gd name="connsiteY6" fmla="*/ 1167286 h 1170228"/>
                <a:gd name="connsiteX7" fmla="*/ 471157 w 549797"/>
                <a:gd name="connsiteY7" fmla="*/ 1170228 h 1170228"/>
                <a:gd name="connsiteX8" fmla="*/ 475920 w 549797"/>
                <a:gd name="connsiteY8" fmla="*/ 1138553 h 1170228"/>
                <a:gd name="connsiteX9" fmla="*/ 360568 w 549797"/>
                <a:gd name="connsiteY9" fmla="*/ 861327 h 1170228"/>
                <a:gd name="connsiteX10" fmla="*/ 129865 w 549797"/>
                <a:gd name="connsiteY10" fmla="*/ 306874 h 1170228"/>
                <a:gd name="connsiteX11" fmla="*/ 13032 w 549797"/>
                <a:gd name="connsiteY11" fmla="*/ 37886 h 1170228"/>
                <a:gd name="connsiteX12" fmla="*/ 19390 w 549797"/>
                <a:gd name="connsiteY12" fmla="*/ 0 h 11702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49797" h="1170228">
                  <a:moveTo>
                    <a:pt x="19390" y="0"/>
                  </a:moveTo>
                  <a:lnTo>
                    <a:pt x="454290" y="0"/>
                  </a:lnTo>
                  <a:lnTo>
                    <a:pt x="434995" y="31628"/>
                  </a:lnTo>
                  <a:cubicBezTo>
                    <a:pt x="391830" y="109822"/>
                    <a:pt x="374504" y="188017"/>
                    <a:pt x="475305" y="266212"/>
                  </a:cubicBezTo>
                  <a:cubicBezTo>
                    <a:pt x="733354" y="466390"/>
                    <a:pt x="217256" y="666568"/>
                    <a:pt x="475305" y="866746"/>
                  </a:cubicBezTo>
                  <a:cubicBezTo>
                    <a:pt x="604330" y="966835"/>
                    <a:pt x="539817" y="1066924"/>
                    <a:pt x="475305" y="1167013"/>
                  </a:cubicBezTo>
                  <a:lnTo>
                    <a:pt x="475140" y="1167286"/>
                  </a:lnTo>
                  <a:lnTo>
                    <a:pt x="471157" y="1170228"/>
                  </a:lnTo>
                  <a:lnTo>
                    <a:pt x="475920" y="1138553"/>
                  </a:lnTo>
                  <a:cubicBezTo>
                    <a:pt x="497031" y="1021361"/>
                    <a:pt x="518142" y="904169"/>
                    <a:pt x="360568" y="861327"/>
                  </a:cubicBezTo>
                  <a:cubicBezTo>
                    <a:pt x="45419" y="775642"/>
                    <a:pt x="445014" y="392558"/>
                    <a:pt x="129865" y="306874"/>
                  </a:cubicBezTo>
                  <a:cubicBezTo>
                    <a:pt x="-24016" y="265035"/>
                    <a:pt x="-7489" y="152292"/>
                    <a:pt x="13032" y="37886"/>
                  </a:cubicBezTo>
                  <a:lnTo>
                    <a:pt x="1939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37" name="フリーフォーム: 図形 336">
              <a:extLst>
                <a:ext uri="{FF2B5EF4-FFF2-40B4-BE49-F238E27FC236}">
                  <a16:creationId xmlns:a16="http://schemas.microsoft.com/office/drawing/2014/main" id="{5E5A2A8E-3292-36DA-09DA-1F873550B6E6}"/>
                </a:ext>
              </a:extLst>
            </p:cNvPr>
            <p:cNvSpPr/>
            <p:nvPr/>
          </p:nvSpPr>
          <p:spPr bwMode="auto">
            <a:xfrm>
              <a:off x="10980816" y="2228850"/>
              <a:ext cx="582336" cy="1172118"/>
            </a:xfrm>
            <a:custGeom>
              <a:avLst/>
              <a:gdLst>
                <a:gd name="connsiteX0" fmla="*/ 534603 w 582336"/>
                <a:gd name="connsiteY0" fmla="*/ 0 h 1172118"/>
                <a:gd name="connsiteX1" fmla="*/ 582336 w 582336"/>
                <a:gd name="connsiteY1" fmla="*/ 0 h 1172118"/>
                <a:gd name="connsiteX2" fmla="*/ 582336 w 582336"/>
                <a:gd name="connsiteY2" fmla="*/ 696679 h 1172118"/>
                <a:gd name="connsiteX3" fmla="*/ 519137 w 582336"/>
                <a:gd name="connsiteY3" fmla="*/ 726244 h 1172118"/>
                <a:gd name="connsiteX4" fmla="*/ 221662 w 582336"/>
                <a:gd name="connsiteY4" fmla="*/ 959571 h 1172118"/>
                <a:gd name="connsiteX5" fmla="*/ 9341 w 582336"/>
                <a:gd name="connsiteY5" fmla="*/ 1171892 h 1172118"/>
                <a:gd name="connsiteX6" fmla="*/ 8424 w 582336"/>
                <a:gd name="connsiteY6" fmla="*/ 1172118 h 1172118"/>
                <a:gd name="connsiteX7" fmla="*/ 0 w 582336"/>
                <a:gd name="connsiteY7" fmla="*/ 1170852 h 1172118"/>
                <a:gd name="connsiteX8" fmla="*/ 2154 w 582336"/>
                <a:gd name="connsiteY8" fmla="*/ 1167286 h 1172118"/>
                <a:gd name="connsiteX9" fmla="*/ 5080 w 582336"/>
                <a:gd name="connsiteY9" fmla="*/ 1165125 h 1172118"/>
                <a:gd name="connsiteX10" fmla="*/ 119542 w 582336"/>
                <a:gd name="connsiteY10" fmla="*/ 887531 h 1172118"/>
                <a:gd name="connsiteX11" fmla="*/ 348468 w 582336"/>
                <a:gd name="connsiteY11" fmla="*/ 332343 h 1172118"/>
                <a:gd name="connsiteX12" fmla="*/ 512448 w 582336"/>
                <a:gd name="connsiteY12" fmla="*/ 19342 h 1172118"/>
                <a:gd name="connsiteX13" fmla="*/ 534603 w 582336"/>
                <a:gd name="connsiteY13" fmla="*/ 0 h 11721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582336" h="1172118">
                  <a:moveTo>
                    <a:pt x="534603" y="0"/>
                  </a:moveTo>
                  <a:lnTo>
                    <a:pt x="582336" y="0"/>
                  </a:lnTo>
                  <a:lnTo>
                    <a:pt x="582336" y="696679"/>
                  </a:lnTo>
                  <a:lnTo>
                    <a:pt x="519137" y="726244"/>
                  </a:lnTo>
                  <a:cubicBezTo>
                    <a:pt x="384340" y="768382"/>
                    <a:pt x="196086" y="757061"/>
                    <a:pt x="221662" y="959571"/>
                  </a:cubicBezTo>
                  <a:cubicBezTo>
                    <a:pt x="242122" y="1121579"/>
                    <a:pt x="125732" y="1146735"/>
                    <a:pt x="9341" y="1171892"/>
                  </a:cubicBezTo>
                  <a:lnTo>
                    <a:pt x="8424" y="1172118"/>
                  </a:lnTo>
                  <a:lnTo>
                    <a:pt x="0" y="1170852"/>
                  </a:lnTo>
                  <a:lnTo>
                    <a:pt x="2154" y="1167286"/>
                  </a:lnTo>
                  <a:lnTo>
                    <a:pt x="5080" y="1165125"/>
                  </a:lnTo>
                  <a:cubicBezTo>
                    <a:pt x="102875" y="1097186"/>
                    <a:pt x="200670" y="1029247"/>
                    <a:pt x="119542" y="887531"/>
                  </a:cubicBezTo>
                  <a:cubicBezTo>
                    <a:pt x="-42714" y="604099"/>
                    <a:pt x="510724" y="615774"/>
                    <a:pt x="348468" y="332343"/>
                  </a:cubicBezTo>
                  <a:cubicBezTo>
                    <a:pt x="253396" y="166269"/>
                    <a:pt x="404038" y="101513"/>
                    <a:pt x="512448" y="19342"/>
                  </a:cubicBezTo>
                  <a:lnTo>
                    <a:pt x="534603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38" name="フリーフォーム: 図形 337">
              <a:extLst>
                <a:ext uri="{FF2B5EF4-FFF2-40B4-BE49-F238E27FC236}">
                  <a16:creationId xmlns:a16="http://schemas.microsoft.com/office/drawing/2014/main" id="{F6484FA7-A58F-7ADF-F8C7-45DDD9D031A6}"/>
                </a:ext>
              </a:extLst>
            </p:cNvPr>
            <p:cNvSpPr/>
            <p:nvPr/>
          </p:nvSpPr>
          <p:spPr bwMode="auto">
            <a:xfrm>
              <a:off x="10408383" y="2738039"/>
              <a:ext cx="569329" cy="661197"/>
            </a:xfrm>
            <a:custGeom>
              <a:avLst/>
              <a:gdLst>
                <a:gd name="connsiteX0" fmla="*/ 0 w 569329"/>
                <a:gd name="connsiteY0" fmla="*/ 0 h 661197"/>
                <a:gd name="connsiteX1" fmla="*/ 23661 w 569329"/>
                <a:gd name="connsiteY1" fmla="*/ 5291 h 661197"/>
                <a:gd name="connsiteX2" fmla="*/ 350318 w 569329"/>
                <a:gd name="connsiteY2" fmla="*/ 421757 h 661197"/>
                <a:gd name="connsiteX3" fmla="*/ 562639 w 569329"/>
                <a:gd name="connsiteY3" fmla="*/ 634078 h 661197"/>
                <a:gd name="connsiteX4" fmla="*/ 569329 w 569329"/>
                <a:gd name="connsiteY4" fmla="*/ 661197 h 661197"/>
                <a:gd name="connsiteX5" fmla="*/ 566510 w 569329"/>
                <a:gd name="connsiteY5" fmla="*/ 660773 h 661197"/>
                <a:gd name="connsiteX6" fmla="*/ 548849 w 569329"/>
                <a:gd name="connsiteY6" fmla="*/ 636860 h 661197"/>
                <a:gd name="connsiteX7" fmla="*/ 271255 w 569329"/>
                <a:gd name="connsiteY7" fmla="*/ 522397 h 661197"/>
                <a:gd name="connsiteX8" fmla="*/ 45767 w 569329"/>
                <a:gd name="connsiteY8" fmla="*/ 478485 h 661197"/>
                <a:gd name="connsiteX9" fmla="*/ 0 w 569329"/>
                <a:gd name="connsiteY9" fmla="*/ 416518 h 661197"/>
                <a:gd name="connsiteX10" fmla="*/ 0 w 569329"/>
                <a:gd name="connsiteY10" fmla="*/ 0 h 6611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69329" h="661197">
                  <a:moveTo>
                    <a:pt x="0" y="0"/>
                  </a:moveTo>
                  <a:lnTo>
                    <a:pt x="23661" y="5291"/>
                  </a:lnTo>
                  <a:cubicBezTo>
                    <a:pt x="202398" y="74262"/>
                    <a:pt x="66804" y="457564"/>
                    <a:pt x="350318" y="421757"/>
                  </a:cubicBezTo>
                  <a:cubicBezTo>
                    <a:pt x="512326" y="401297"/>
                    <a:pt x="537482" y="517688"/>
                    <a:pt x="562639" y="634078"/>
                  </a:cubicBezTo>
                  <a:lnTo>
                    <a:pt x="569329" y="661197"/>
                  </a:lnTo>
                  <a:lnTo>
                    <a:pt x="566510" y="660773"/>
                  </a:lnTo>
                  <a:lnTo>
                    <a:pt x="548849" y="636860"/>
                  </a:lnTo>
                  <a:cubicBezTo>
                    <a:pt x="480910" y="539065"/>
                    <a:pt x="412970" y="441269"/>
                    <a:pt x="271255" y="522397"/>
                  </a:cubicBezTo>
                  <a:cubicBezTo>
                    <a:pt x="164968" y="583243"/>
                    <a:pt x="100180" y="543445"/>
                    <a:pt x="45767" y="478485"/>
                  </a:cubicBezTo>
                  <a:lnTo>
                    <a:pt x="0" y="41651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39" name="フリーフォーム: 図形 338">
              <a:extLst>
                <a:ext uri="{FF2B5EF4-FFF2-40B4-BE49-F238E27FC236}">
                  <a16:creationId xmlns:a16="http://schemas.microsoft.com/office/drawing/2014/main" id="{0D8E61E5-458B-448D-FFD4-B91051B90BB4}"/>
                </a:ext>
              </a:extLst>
            </p:cNvPr>
            <p:cNvSpPr/>
            <p:nvPr/>
          </p:nvSpPr>
          <p:spPr bwMode="auto">
            <a:xfrm>
              <a:off x="10978776" y="3155947"/>
              <a:ext cx="584377" cy="307699"/>
            </a:xfrm>
            <a:custGeom>
              <a:avLst/>
              <a:gdLst>
                <a:gd name="connsiteX0" fmla="*/ 438285 w 584377"/>
                <a:gd name="connsiteY0" fmla="*/ 186 h 307699"/>
                <a:gd name="connsiteX1" fmla="*/ 566206 w 584377"/>
                <a:gd name="connsiteY1" fmla="*/ 14513 h 307699"/>
                <a:gd name="connsiteX2" fmla="*/ 584377 w 584377"/>
                <a:gd name="connsiteY2" fmla="*/ 17246 h 307699"/>
                <a:gd name="connsiteX3" fmla="*/ 584377 w 584377"/>
                <a:gd name="connsiteY3" fmla="*/ 241217 h 307699"/>
                <a:gd name="connsiteX4" fmla="*/ 571122 w 584377"/>
                <a:gd name="connsiteY4" fmla="*/ 233207 h 307699"/>
                <a:gd name="connsiteX5" fmla="*/ 270855 w 584377"/>
                <a:gd name="connsiteY5" fmla="*/ 233207 h 307699"/>
                <a:gd name="connsiteX6" fmla="*/ 45654 w 584377"/>
                <a:gd name="connsiteY6" fmla="*/ 278568 h 307699"/>
                <a:gd name="connsiteX7" fmla="*/ 3813 w 584377"/>
                <a:gd name="connsiteY7" fmla="*/ 253284 h 307699"/>
                <a:gd name="connsiteX8" fmla="*/ 192 w 584377"/>
                <a:gd name="connsiteY8" fmla="*/ 248382 h 307699"/>
                <a:gd name="connsiteX9" fmla="*/ 0 w 584377"/>
                <a:gd name="connsiteY9" fmla="*/ 247604 h 307699"/>
                <a:gd name="connsiteX10" fmla="*/ 10465 w 584377"/>
                <a:gd name="connsiteY10" fmla="*/ 245022 h 307699"/>
                <a:gd name="connsiteX11" fmla="*/ 11753 w 584377"/>
                <a:gd name="connsiteY11" fmla="*/ 245216 h 307699"/>
                <a:gd name="connsiteX12" fmla="*/ 288979 w 584377"/>
                <a:gd name="connsiteY12" fmla="*/ 129865 h 307699"/>
                <a:gd name="connsiteX13" fmla="*/ 438285 w 584377"/>
                <a:gd name="connsiteY13" fmla="*/ 186 h 3076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584377" h="307699">
                  <a:moveTo>
                    <a:pt x="438285" y="186"/>
                  </a:moveTo>
                  <a:cubicBezTo>
                    <a:pt x="478312" y="-1320"/>
                    <a:pt x="522259" y="6596"/>
                    <a:pt x="566206" y="14513"/>
                  </a:cubicBezTo>
                  <a:lnTo>
                    <a:pt x="584377" y="17246"/>
                  </a:lnTo>
                  <a:lnTo>
                    <a:pt x="584377" y="241217"/>
                  </a:lnTo>
                  <a:lnTo>
                    <a:pt x="571122" y="233207"/>
                  </a:lnTo>
                  <a:cubicBezTo>
                    <a:pt x="471033" y="168695"/>
                    <a:pt x="370944" y="104183"/>
                    <a:pt x="270855" y="233207"/>
                  </a:cubicBezTo>
                  <a:cubicBezTo>
                    <a:pt x="195788" y="329976"/>
                    <a:pt x="120721" y="317880"/>
                    <a:pt x="45654" y="278568"/>
                  </a:cubicBezTo>
                  <a:lnTo>
                    <a:pt x="3813" y="253284"/>
                  </a:lnTo>
                  <a:lnTo>
                    <a:pt x="192" y="248382"/>
                  </a:lnTo>
                  <a:lnTo>
                    <a:pt x="0" y="247604"/>
                  </a:lnTo>
                  <a:lnTo>
                    <a:pt x="10465" y="245022"/>
                  </a:lnTo>
                  <a:lnTo>
                    <a:pt x="11753" y="245216"/>
                  </a:lnTo>
                  <a:cubicBezTo>
                    <a:pt x="128945" y="266328"/>
                    <a:pt x="246137" y="287440"/>
                    <a:pt x="288979" y="129865"/>
                  </a:cubicBezTo>
                  <a:cubicBezTo>
                    <a:pt x="315756" y="31381"/>
                    <a:pt x="371575" y="2696"/>
                    <a:pt x="438285" y="186"/>
                  </a:cubicBez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41" name="フリーフォーム: 図形 340">
              <a:extLst>
                <a:ext uri="{FF2B5EF4-FFF2-40B4-BE49-F238E27FC236}">
                  <a16:creationId xmlns:a16="http://schemas.microsoft.com/office/drawing/2014/main" id="{7037A96D-C81C-B764-2ACA-AF1D53B7F885}"/>
                </a:ext>
              </a:extLst>
            </p:cNvPr>
            <p:cNvSpPr/>
            <p:nvPr/>
          </p:nvSpPr>
          <p:spPr bwMode="auto">
            <a:xfrm>
              <a:off x="10408383" y="3314660"/>
              <a:ext cx="553801" cy="331718"/>
            </a:xfrm>
            <a:custGeom>
              <a:avLst/>
              <a:gdLst>
                <a:gd name="connsiteX0" fmla="*/ 353314 w 553801"/>
                <a:gd name="connsiteY0" fmla="*/ 783 h 331718"/>
                <a:gd name="connsiteX1" fmla="*/ 540981 w 553801"/>
                <a:gd name="connsiteY1" fmla="*/ 74493 h 331718"/>
                <a:gd name="connsiteX2" fmla="*/ 553801 w 553801"/>
                <a:gd name="connsiteY2" fmla="*/ 82240 h 331718"/>
                <a:gd name="connsiteX3" fmla="*/ 495414 w 553801"/>
                <a:gd name="connsiteY3" fmla="*/ 73460 h 331718"/>
                <a:gd name="connsiteX4" fmla="*/ 304920 w 553801"/>
                <a:gd name="connsiteY4" fmla="*/ 201854 h 331718"/>
                <a:gd name="connsiteX5" fmla="*/ 27693 w 553801"/>
                <a:gd name="connsiteY5" fmla="*/ 317205 h 331718"/>
                <a:gd name="connsiteX6" fmla="*/ 0 w 553801"/>
                <a:gd name="connsiteY6" fmla="*/ 313041 h 331718"/>
                <a:gd name="connsiteX7" fmla="*/ 0 w 553801"/>
                <a:gd name="connsiteY7" fmla="*/ 110480 h 331718"/>
                <a:gd name="connsiteX8" fmla="*/ 15513 w 553801"/>
                <a:gd name="connsiteY8" fmla="*/ 119854 h 331718"/>
                <a:gd name="connsiteX9" fmla="*/ 240714 w 553801"/>
                <a:gd name="connsiteY9" fmla="*/ 74493 h 331718"/>
                <a:gd name="connsiteX10" fmla="*/ 353314 w 553801"/>
                <a:gd name="connsiteY10" fmla="*/ 783 h 3317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53801" h="331718">
                  <a:moveTo>
                    <a:pt x="353314" y="783"/>
                  </a:moveTo>
                  <a:cubicBezTo>
                    <a:pt x="415869" y="-6147"/>
                    <a:pt x="478425" y="34173"/>
                    <a:pt x="540981" y="74493"/>
                  </a:cubicBezTo>
                  <a:lnTo>
                    <a:pt x="553801" y="82240"/>
                  </a:lnTo>
                  <a:lnTo>
                    <a:pt x="495414" y="73460"/>
                  </a:lnTo>
                  <a:cubicBezTo>
                    <a:pt x="411005" y="66003"/>
                    <a:pt x="337052" y="83673"/>
                    <a:pt x="304920" y="201854"/>
                  </a:cubicBezTo>
                  <a:cubicBezTo>
                    <a:pt x="262078" y="359429"/>
                    <a:pt x="144885" y="338317"/>
                    <a:pt x="27693" y="317205"/>
                  </a:cubicBezTo>
                  <a:lnTo>
                    <a:pt x="0" y="313041"/>
                  </a:lnTo>
                  <a:lnTo>
                    <a:pt x="0" y="110480"/>
                  </a:lnTo>
                  <a:lnTo>
                    <a:pt x="15513" y="119854"/>
                  </a:lnTo>
                  <a:cubicBezTo>
                    <a:pt x="90580" y="159166"/>
                    <a:pt x="165647" y="171262"/>
                    <a:pt x="240714" y="74493"/>
                  </a:cubicBezTo>
                  <a:cubicBezTo>
                    <a:pt x="278247" y="26109"/>
                    <a:pt x="315780" y="4941"/>
                    <a:pt x="353314" y="783"/>
                  </a:cubicBez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42" name="フリーフォーム: 図形 341">
              <a:extLst>
                <a:ext uri="{FF2B5EF4-FFF2-40B4-BE49-F238E27FC236}">
                  <a16:creationId xmlns:a16="http://schemas.microsoft.com/office/drawing/2014/main" id="{2A3F473C-1A58-A2F1-2BB8-8A262C683CAA}"/>
                </a:ext>
              </a:extLst>
            </p:cNvPr>
            <p:cNvSpPr/>
            <p:nvPr/>
          </p:nvSpPr>
          <p:spPr bwMode="auto">
            <a:xfrm>
              <a:off x="10408383" y="3405714"/>
              <a:ext cx="561621" cy="1129990"/>
            </a:xfrm>
            <a:custGeom>
              <a:avLst/>
              <a:gdLst>
                <a:gd name="connsiteX0" fmla="*/ 561621 w 561621"/>
                <a:gd name="connsiteY0" fmla="*/ 0 h 1129990"/>
                <a:gd name="connsiteX1" fmla="*/ 506963 w 561621"/>
                <a:gd name="connsiteY1" fmla="*/ 40368 h 1129990"/>
                <a:gd name="connsiteX2" fmla="*/ 463051 w 561621"/>
                <a:gd name="connsiteY2" fmla="*/ 265856 h 1129990"/>
                <a:gd name="connsiteX3" fmla="*/ 234125 w 561621"/>
                <a:gd name="connsiteY3" fmla="*/ 821045 h 1129990"/>
                <a:gd name="connsiteX4" fmla="*/ 119662 w 561621"/>
                <a:gd name="connsiteY4" fmla="*/ 1098640 h 1129990"/>
                <a:gd name="connsiteX5" fmla="*/ 77215 w 561621"/>
                <a:gd name="connsiteY5" fmla="*/ 1129990 h 1129990"/>
                <a:gd name="connsiteX6" fmla="*/ 0 w 561621"/>
                <a:gd name="connsiteY6" fmla="*/ 1129990 h 1129990"/>
                <a:gd name="connsiteX7" fmla="*/ 0 w 561621"/>
                <a:gd name="connsiteY7" fmla="*/ 474349 h 1129990"/>
                <a:gd name="connsiteX8" fmla="*/ 71978 w 561621"/>
                <a:gd name="connsiteY8" fmla="*/ 440676 h 1129990"/>
                <a:gd name="connsiteX9" fmla="*/ 369454 w 561621"/>
                <a:gd name="connsiteY9" fmla="*/ 207349 h 1129990"/>
                <a:gd name="connsiteX10" fmla="*/ 496620 w 561621"/>
                <a:gd name="connsiteY10" fmla="*/ 16033 h 1129990"/>
                <a:gd name="connsiteX11" fmla="*/ 561621 w 561621"/>
                <a:gd name="connsiteY11" fmla="*/ 0 h 11299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561621" h="1129990">
                  <a:moveTo>
                    <a:pt x="561621" y="0"/>
                  </a:moveTo>
                  <a:lnTo>
                    <a:pt x="506963" y="40368"/>
                  </a:lnTo>
                  <a:cubicBezTo>
                    <a:pt x="442003" y="94781"/>
                    <a:pt x="402205" y="159569"/>
                    <a:pt x="463051" y="265856"/>
                  </a:cubicBezTo>
                  <a:cubicBezTo>
                    <a:pt x="625306" y="549288"/>
                    <a:pt x="71869" y="537613"/>
                    <a:pt x="234125" y="821045"/>
                  </a:cubicBezTo>
                  <a:cubicBezTo>
                    <a:pt x="315252" y="962762"/>
                    <a:pt x="217457" y="1030701"/>
                    <a:pt x="119662" y="1098640"/>
                  </a:cubicBezTo>
                  <a:lnTo>
                    <a:pt x="77215" y="1129990"/>
                  </a:lnTo>
                  <a:lnTo>
                    <a:pt x="0" y="1129990"/>
                  </a:lnTo>
                  <a:lnTo>
                    <a:pt x="0" y="474349"/>
                  </a:lnTo>
                  <a:lnTo>
                    <a:pt x="71978" y="440676"/>
                  </a:lnTo>
                  <a:cubicBezTo>
                    <a:pt x="206775" y="398539"/>
                    <a:pt x="395030" y="409859"/>
                    <a:pt x="369454" y="207349"/>
                  </a:cubicBezTo>
                  <a:cubicBezTo>
                    <a:pt x="354109" y="85843"/>
                    <a:pt x="415742" y="41316"/>
                    <a:pt x="496620" y="16033"/>
                  </a:cubicBezTo>
                  <a:lnTo>
                    <a:pt x="561621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43" name="フリーフォーム: 図形 342">
              <a:extLst>
                <a:ext uri="{FF2B5EF4-FFF2-40B4-BE49-F238E27FC236}">
                  <a16:creationId xmlns:a16="http://schemas.microsoft.com/office/drawing/2014/main" id="{EA379DC8-8DE9-9A53-D7FC-ED0D23674557}"/>
                </a:ext>
              </a:extLst>
            </p:cNvPr>
            <p:cNvSpPr/>
            <p:nvPr/>
          </p:nvSpPr>
          <p:spPr bwMode="auto">
            <a:xfrm>
              <a:off x="10908642" y="3405898"/>
              <a:ext cx="551026" cy="1129807"/>
            </a:xfrm>
            <a:custGeom>
              <a:avLst/>
              <a:gdLst>
                <a:gd name="connsiteX0" fmla="*/ 68430 w 551026"/>
                <a:gd name="connsiteY0" fmla="*/ 0 h 1129807"/>
                <a:gd name="connsiteX1" fmla="*/ 69246 w 551026"/>
                <a:gd name="connsiteY1" fmla="*/ 493 h 1129807"/>
                <a:gd name="connsiteX2" fmla="*/ 62066 w 551026"/>
                <a:gd name="connsiteY2" fmla="*/ 48238 h 1129807"/>
                <a:gd name="connsiteX3" fmla="*/ 190459 w 551026"/>
                <a:gd name="connsiteY3" fmla="*/ 238732 h 1129807"/>
                <a:gd name="connsiteX4" fmla="*/ 421162 w 551026"/>
                <a:gd name="connsiteY4" fmla="*/ 793185 h 1129807"/>
                <a:gd name="connsiteX5" fmla="*/ 536514 w 551026"/>
                <a:gd name="connsiteY5" fmla="*/ 1070412 h 1129807"/>
                <a:gd name="connsiteX6" fmla="*/ 527583 w 551026"/>
                <a:gd name="connsiteY6" fmla="*/ 1129807 h 1129807"/>
                <a:gd name="connsiteX7" fmla="*/ 111491 w 551026"/>
                <a:gd name="connsiteY7" fmla="*/ 1129807 h 1129807"/>
                <a:gd name="connsiteX8" fmla="*/ 119853 w 551026"/>
                <a:gd name="connsiteY8" fmla="*/ 1115969 h 1129807"/>
                <a:gd name="connsiteX9" fmla="*/ 74493 w 551026"/>
                <a:gd name="connsiteY9" fmla="*/ 890768 h 1129807"/>
                <a:gd name="connsiteX10" fmla="*/ 74493 w 551026"/>
                <a:gd name="connsiteY10" fmla="*/ 290234 h 1129807"/>
                <a:gd name="connsiteX11" fmla="*/ 29133 w 551026"/>
                <a:gd name="connsiteY11" fmla="*/ 65033 h 1129807"/>
                <a:gd name="connsiteX12" fmla="*/ 68430 w 551026"/>
                <a:gd name="connsiteY12" fmla="*/ 0 h 11298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026" h="1129807">
                  <a:moveTo>
                    <a:pt x="68430" y="0"/>
                  </a:moveTo>
                  <a:lnTo>
                    <a:pt x="69246" y="493"/>
                  </a:lnTo>
                  <a:lnTo>
                    <a:pt x="62066" y="48238"/>
                  </a:lnTo>
                  <a:cubicBezTo>
                    <a:pt x="54608" y="132647"/>
                    <a:pt x="72278" y="206601"/>
                    <a:pt x="190459" y="238732"/>
                  </a:cubicBezTo>
                  <a:cubicBezTo>
                    <a:pt x="505608" y="324417"/>
                    <a:pt x="106013" y="707501"/>
                    <a:pt x="421162" y="793185"/>
                  </a:cubicBezTo>
                  <a:cubicBezTo>
                    <a:pt x="578736" y="836028"/>
                    <a:pt x="557625" y="953220"/>
                    <a:pt x="536514" y="1070412"/>
                  </a:cubicBezTo>
                  <a:lnTo>
                    <a:pt x="527583" y="1129807"/>
                  </a:lnTo>
                  <a:lnTo>
                    <a:pt x="111491" y="1129807"/>
                  </a:lnTo>
                  <a:lnTo>
                    <a:pt x="119853" y="1115969"/>
                  </a:lnTo>
                  <a:cubicBezTo>
                    <a:pt x="159165" y="1040902"/>
                    <a:pt x="171261" y="965835"/>
                    <a:pt x="74493" y="890768"/>
                  </a:cubicBezTo>
                  <a:cubicBezTo>
                    <a:pt x="-183556" y="690590"/>
                    <a:pt x="332542" y="490412"/>
                    <a:pt x="74493" y="290234"/>
                  </a:cubicBezTo>
                  <a:cubicBezTo>
                    <a:pt x="-22275" y="215167"/>
                    <a:pt x="-10179" y="140100"/>
                    <a:pt x="29133" y="65033"/>
                  </a:cubicBezTo>
                  <a:lnTo>
                    <a:pt x="6843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44" name="フリーフォーム: 図形 343">
              <a:extLst>
                <a:ext uri="{FF2B5EF4-FFF2-40B4-BE49-F238E27FC236}">
                  <a16:creationId xmlns:a16="http://schemas.microsoft.com/office/drawing/2014/main" id="{27E222DD-4C6B-E72B-77B5-B60F6313F63B}"/>
                </a:ext>
              </a:extLst>
            </p:cNvPr>
            <p:cNvSpPr/>
            <p:nvPr/>
          </p:nvSpPr>
          <p:spPr bwMode="auto">
            <a:xfrm>
              <a:off x="10979754" y="3407518"/>
              <a:ext cx="583398" cy="603086"/>
            </a:xfrm>
            <a:custGeom>
              <a:avLst/>
              <a:gdLst>
                <a:gd name="connsiteX0" fmla="*/ 0 w 583398"/>
                <a:gd name="connsiteY0" fmla="*/ 0 h 603086"/>
                <a:gd name="connsiteX1" fmla="*/ 2834 w 583398"/>
                <a:gd name="connsiteY1" fmla="*/ 1712 h 603086"/>
                <a:gd name="connsiteX2" fmla="*/ 29584 w 583398"/>
                <a:gd name="connsiteY2" fmla="*/ 37931 h 603086"/>
                <a:gd name="connsiteX3" fmla="*/ 255071 w 583398"/>
                <a:gd name="connsiteY3" fmla="*/ 81842 h 603086"/>
                <a:gd name="connsiteX4" fmla="*/ 532666 w 583398"/>
                <a:gd name="connsiteY4" fmla="*/ 196306 h 603086"/>
                <a:gd name="connsiteX5" fmla="*/ 583398 w 583398"/>
                <a:gd name="connsiteY5" fmla="*/ 264995 h 603086"/>
                <a:gd name="connsiteX6" fmla="*/ 583398 w 583398"/>
                <a:gd name="connsiteY6" fmla="*/ 602813 h 603086"/>
                <a:gd name="connsiteX7" fmla="*/ 573625 w 583398"/>
                <a:gd name="connsiteY7" fmla="*/ 603086 h 603086"/>
                <a:gd name="connsiteX8" fmla="*/ 203588 w 583398"/>
                <a:gd name="connsiteY8" fmla="*/ 176919 h 603086"/>
                <a:gd name="connsiteX9" fmla="*/ 12273 w 583398"/>
                <a:gd name="connsiteY9" fmla="*/ 49753 h 603086"/>
                <a:gd name="connsiteX10" fmla="*/ 0 w 583398"/>
                <a:gd name="connsiteY10" fmla="*/ 0 h 603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83398" h="603086">
                  <a:moveTo>
                    <a:pt x="0" y="0"/>
                  </a:moveTo>
                  <a:lnTo>
                    <a:pt x="2834" y="1712"/>
                  </a:lnTo>
                  <a:lnTo>
                    <a:pt x="29584" y="37931"/>
                  </a:lnTo>
                  <a:cubicBezTo>
                    <a:pt x="83996" y="102890"/>
                    <a:pt x="148784" y="142689"/>
                    <a:pt x="255071" y="81842"/>
                  </a:cubicBezTo>
                  <a:cubicBezTo>
                    <a:pt x="396788" y="715"/>
                    <a:pt x="464727" y="98510"/>
                    <a:pt x="532666" y="196306"/>
                  </a:cubicBezTo>
                  <a:lnTo>
                    <a:pt x="583398" y="264995"/>
                  </a:lnTo>
                  <a:lnTo>
                    <a:pt x="583398" y="602813"/>
                  </a:lnTo>
                  <a:lnTo>
                    <a:pt x="573625" y="603086"/>
                  </a:lnTo>
                  <a:cubicBezTo>
                    <a:pt x="330000" y="581311"/>
                    <a:pt x="507353" y="138556"/>
                    <a:pt x="203588" y="176919"/>
                  </a:cubicBezTo>
                  <a:cubicBezTo>
                    <a:pt x="82082" y="192265"/>
                    <a:pt x="37555" y="130632"/>
                    <a:pt x="12273" y="49753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345" name="グループ化 344">
            <a:extLst>
              <a:ext uri="{FF2B5EF4-FFF2-40B4-BE49-F238E27FC236}">
                <a16:creationId xmlns:a16="http://schemas.microsoft.com/office/drawing/2014/main" id="{D31A8F41-5252-DB8C-745B-F2DCDD8A061A}"/>
              </a:ext>
            </a:extLst>
          </p:cNvPr>
          <p:cNvGrpSpPr/>
          <p:nvPr/>
        </p:nvGrpSpPr>
        <p:grpSpPr>
          <a:xfrm>
            <a:off x="1389365" y="3821303"/>
            <a:ext cx="1260153" cy="2517372"/>
            <a:chOff x="1391492" y="3842238"/>
            <a:chExt cx="1260153" cy="2517372"/>
          </a:xfrm>
        </p:grpSpPr>
        <p:sp>
          <p:nvSpPr>
            <p:cNvPr id="346" name="フリーフォーム: 図形 345">
              <a:extLst>
                <a:ext uri="{FF2B5EF4-FFF2-40B4-BE49-F238E27FC236}">
                  <a16:creationId xmlns:a16="http://schemas.microsoft.com/office/drawing/2014/main" id="{33EEE25B-D4B3-C6FA-221F-D7112D4BCD6F}"/>
                </a:ext>
              </a:extLst>
            </p:cNvPr>
            <p:cNvSpPr/>
            <p:nvPr/>
          </p:nvSpPr>
          <p:spPr bwMode="auto">
            <a:xfrm>
              <a:off x="1949224" y="4998926"/>
              <a:ext cx="702421" cy="1360684"/>
            </a:xfrm>
            <a:custGeom>
              <a:avLst/>
              <a:gdLst>
                <a:gd name="connsiteX0" fmla="*/ 453583 w 702421"/>
                <a:gd name="connsiteY0" fmla="*/ 783 h 1360684"/>
                <a:gd name="connsiteX1" fmla="*/ 697548 w 702421"/>
                <a:gd name="connsiteY1" fmla="*/ 109505 h 1360684"/>
                <a:gd name="connsiteX2" fmla="*/ 702421 w 702421"/>
                <a:gd name="connsiteY2" fmla="*/ 111827 h 1360684"/>
                <a:gd name="connsiteX3" fmla="*/ 702421 w 702421"/>
                <a:gd name="connsiteY3" fmla="*/ 1360684 h 1360684"/>
                <a:gd name="connsiteX4" fmla="*/ 28466 w 702421"/>
                <a:gd name="connsiteY4" fmla="*/ 1360684 h 1360684"/>
                <a:gd name="connsiteX5" fmla="*/ 36802 w 702421"/>
                <a:gd name="connsiteY5" fmla="*/ 1343252 h 1360684"/>
                <a:gd name="connsiteX6" fmla="*/ 74491 w 702421"/>
                <a:gd name="connsiteY6" fmla="*/ 981996 h 1360684"/>
                <a:gd name="connsiteX7" fmla="*/ 74491 w 702421"/>
                <a:gd name="connsiteY7" fmla="*/ 381468 h 1360684"/>
                <a:gd name="connsiteX8" fmla="*/ 29132 w 702421"/>
                <a:gd name="connsiteY8" fmla="*/ 156269 h 1360684"/>
                <a:gd name="connsiteX9" fmla="*/ 68428 w 702421"/>
                <a:gd name="connsiteY9" fmla="*/ 91236 h 1360684"/>
                <a:gd name="connsiteX10" fmla="*/ 115785 w 702421"/>
                <a:gd name="connsiteY10" fmla="*/ 119853 h 1360684"/>
                <a:gd name="connsiteX11" fmla="*/ 340984 w 702421"/>
                <a:gd name="connsiteY11" fmla="*/ 74493 h 1360684"/>
                <a:gd name="connsiteX12" fmla="*/ 453583 w 702421"/>
                <a:gd name="connsiteY12" fmla="*/ 783 h 13606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702421" h="1360684">
                  <a:moveTo>
                    <a:pt x="453583" y="783"/>
                  </a:moveTo>
                  <a:cubicBezTo>
                    <a:pt x="534905" y="-8226"/>
                    <a:pt x="616226" y="62618"/>
                    <a:pt x="697548" y="109505"/>
                  </a:cubicBezTo>
                  <a:lnTo>
                    <a:pt x="702421" y="111827"/>
                  </a:lnTo>
                  <a:lnTo>
                    <a:pt x="702421" y="1360684"/>
                  </a:lnTo>
                  <a:lnTo>
                    <a:pt x="28466" y="1360684"/>
                  </a:lnTo>
                  <a:lnTo>
                    <a:pt x="36802" y="1343252"/>
                  </a:lnTo>
                  <a:cubicBezTo>
                    <a:pt x="104810" y="1222834"/>
                    <a:pt x="229723" y="1102415"/>
                    <a:pt x="74491" y="981996"/>
                  </a:cubicBezTo>
                  <a:cubicBezTo>
                    <a:pt x="-183555" y="781820"/>
                    <a:pt x="332539" y="581644"/>
                    <a:pt x="74491" y="381468"/>
                  </a:cubicBezTo>
                  <a:cubicBezTo>
                    <a:pt x="-22277" y="306401"/>
                    <a:pt x="-10180" y="231335"/>
                    <a:pt x="29132" y="156269"/>
                  </a:cubicBezTo>
                  <a:lnTo>
                    <a:pt x="68428" y="91236"/>
                  </a:lnTo>
                  <a:lnTo>
                    <a:pt x="115785" y="119853"/>
                  </a:lnTo>
                  <a:cubicBezTo>
                    <a:pt x="190851" y="159165"/>
                    <a:pt x="265918" y="171261"/>
                    <a:pt x="340984" y="74493"/>
                  </a:cubicBezTo>
                  <a:cubicBezTo>
                    <a:pt x="378517" y="26109"/>
                    <a:pt x="416050" y="4941"/>
                    <a:pt x="453583" y="783"/>
                  </a:cubicBezTo>
                  <a:close/>
                </a:path>
              </a:pathLst>
            </a:custGeom>
            <a:pattFill prst="diagBrick">
              <a:fgClr>
                <a:schemeClr val="tx1"/>
              </a:fgClr>
              <a:bgClr>
                <a:srgbClr val="C00000"/>
              </a:bgClr>
            </a:pattFill>
            <a:ln w="254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47" name="フリーフォーム: 図形 346">
              <a:extLst>
                <a:ext uri="{FF2B5EF4-FFF2-40B4-BE49-F238E27FC236}">
                  <a16:creationId xmlns:a16="http://schemas.microsoft.com/office/drawing/2014/main" id="{6A1121DD-1FFE-649E-4965-74C087BF26EF}"/>
                </a:ext>
              </a:extLst>
            </p:cNvPr>
            <p:cNvSpPr/>
            <p:nvPr/>
          </p:nvSpPr>
          <p:spPr bwMode="auto">
            <a:xfrm>
              <a:off x="1391492" y="3842238"/>
              <a:ext cx="706714" cy="1305674"/>
            </a:xfrm>
            <a:custGeom>
              <a:avLst/>
              <a:gdLst>
                <a:gd name="connsiteX0" fmla="*/ 0 w 706714"/>
                <a:gd name="connsiteY0" fmla="*/ 0 h 1305674"/>
                <a:gd name="connsiteX1" fmla="*/ 655203 w 706714"/>
                <a:gd name="connsiteY1" fmla="*/ 0 h 1305674"/>
                <a:gd name="connsiteX2" fmla="*/ 609130 w 706714"/>
                <a:gd name="connsiteY2" fmla="*/ 73194 h 1305674"/>
                <a:gd name="connsiteX3" fmla="*/ 632222 w 706714"/>
                <a:gd name="connsiteY3" fmla="*/ 337099 h 1305674"/>
                <a:gd name="connsiteX4" fmla="*/ 632222 w 706714"/>
                <a:gd name="connsiteY4" fmla="*/ 937628 h 1305674"/>
                <a:gd name="connsiteX5" fmla="*/ 632222 w 706714"/>
                <a:gd name="connsiteY5" fmla="*/ 1237892 h 1305674"/>
                <a:gd name="connsiteX6" fmla="*/ 626159 w 706714"/>
                <a:gd name="connsiteY6" fmla="*/ 1247926 h 1305674"/>
                <a:gd name="connsiteX7" fmla="*/ 598450 w 706714"/>
                <a:gd name="connsiteY7" fmla="*/ 1231182 h 1305674"/>
                <a:gd name="connsiteX8" fmla="*/ 298186 w 706714"/>
                <a:gd name="connsiteY8" fmla="*/ 1231182 h 1305674"/>
                <a:gd name="connsiteX9" fmla="*/ 72987 w 706714"/>
                <a:gd name="connsiteY9" fmla="*/ 1276542 h 1305674"/>
                <a:gd name="connsiteX10" fmla="*/ 0 w 706714"/>
                <a:gd name="connsiteY10" fmla="*/ 1232439 h 13056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706714" h="1305674">
                  <a:moveTo>
                    <a:pt x="0" y="0"/>
                  </a:moveTo>
                  <a:lnTo>
                    <a:pt x="655203" y="0"/>
                  </a:lnTo>
                  <a:lnTo>
                    <a:pt x="609130" y="73194"/>
                  </a:lnTo>
                  <a:cubicBezTo>
                    <a:pt x="554924" y="161162"/>
                    <a:pt x="518822" y="249131"/>
                    <a:pt x="632222" y="337099"/>
                  </a:cubicBezTo>
                  <a:cubicBezTo>
                    <a:pt x="890269" y="537275"/>
                    <a:pt x="374175" y="737451"/>
                    <a:pt x="632222" y="937628"/>
                  </a:cubicBezTo>
                  <a:cubicBezTo>
                    <a:pt x="761246" y="1037716"/>
                    <a:pt x="696734" y="1137804"/>
                    <a:pt x="632222" y="1237892"/>
                  </a:cubicBezTo>
                  <a:lnTo>
                    <a:pt x="626159" y="1247926"/>
                  </a:lnTo>
                  <a:lnTo>
                    <a:pt x="598450" y="1231182"/>
                  </a:lnTo>
                  <a:cubicBezTo>
                    <a:pt x="498361" y="1166670"/>
                    <a:pt x="398273" y="1102159"/>
                    <a:pt x="298186" y="1231182"/>
                  </a:cubicBezTo>
                  <a:cubicBezTo>
                    <a:pt x="223120" y="1327950"/>
                    <a:pt x="148053" y="1315854"/>
                    <a:pt x="72987" y="1276542"/>
                  </a:cubicBezTo>
                  <a:lnTo>
                    <a:pt x="0" y="1232439"/>
                  </a:lnTo>
                  <a:close/>
                </a:path>
              </a:pathLst>
            </a:custGeom>
            <a:pattFill prst="diagBrick">
              <a:fgClr>
                <a:schemeClr val="tx1"/>
              </a:fgClr>
              <a:bgClr>
                <a:srgbClr val="C00000"/>
              </a:bgClr>
            </a:pattFill>
            <a:ln w="254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50" name="フリーフォーム: 図形 349">
              <a:extLst>
                <a:ext uri="{FF2B5EF4-FFF2-40B4-BE49-F238E27FC236}">
                  <a16:creationId xmlns:a16="http://schemas.microsoft.com/office/drawing/2014/main" id="{414CAC74-64DC-9D51-4418-4E8D7BA19D6A}"/>
                </a:ext>
              </a:extLst>
            </p:cNvPr>
            <p:cNvSpPr/>
            <p:nvPr/>
          </p:nvSpPr>
          <p:spPr bwMode="auto">
            <a:xfrm>
              <a:off x="1949224" y="3842238"/>
              <a:ext cx="702421" cy="1305674"/>
            </a:xfrm>
            <a:custGeom>
              <a:avLst/>
              <a:gdLst>
                <a:gd name="connsiteX0" fmla="*/ 97473 w 702421"/>
                <a:gd name="connsiteY0" fmla="*/ 0 h 1305674"/>
                <a:gd name="connsiteX1" fmla="*/ 702421 w 702421"/>
                <a:gd name="connsiteY1" fmla="*/ 0 h 1305674"/>
                <a:gd name="connsiteX2" fmla="*/ 702421 w 702421"/>
                <a:gd name="connsiteY2" fmla="*/ 1268147 h 1305674"/>
                <a:gd name="connsiteX3" fmla="*/ 641248 w 702421"/>
                <a:gd name="connsiteY3" fmla="*/ 1231182 h 1305674"/>
                <a:gd name="connsiteX4" fmla="*/ 340984 w 702421"/>
                <a:gd name="connsiteY4" fmla="*/ 1231182 h 1305674"/>
                <a:gd name="connsiteX5" fmla="*/ 115785 w 702421"/>
                <a:gd name="connsiteY5" fmla="*/ 1276542 h 1305674"/>
                <a:gd name="connsiteX6" fmla="*/ 68428 w 702421"/>
                <a:gd name="connsiteY6" fmla="*/ 1247926 h 1305674"/>
                <a:gd name="connsiteX7" fmla="*/ 74491 w 702421"/>
                <a:gd name="connsiteY7" fmla="*/ 1237892 h 1305674"/>
                <a:gd name="connsiteX8" fmla="*/ 74491 w 702421"/>
                <a:gd name="connsiteY8" fmla="*/ 937628 h 1305674"/>
                <a:gd name="connsiteX9" fmla="*/ 74491 w 702421"/>
                <a:gd name="connsiteY9" fmla="*/ 337099 h 1305674"/>
                <a:gd name="connsiteX10" fmla="*/ 51399 w 702421"/>
                <a:gd name="connsiteY10" fmla="*/ 73194 h 13056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702421" h="1305674">
                  <a:moveTo>
                    <a:pt x="97473" y="0"/>
                  </a:moveTo>
                  <a:lnTo>
                    <a:pt x="702421" y="0"/>
                  </a:lnTo>
                  <a:lnTo>
                    <a:pt x="702421" y="1268147"/>
                  </a:lnTo>
                  <a:lnTo>
                    <a:pt x="641248" y="1231182"/>
                  </a:lnTo>
                  <a:cubicBezTo>
                    <a:pt x="541160" y="1166671"/>
                    <a:pt x="441072" y="1102159"/>
                    <a:pt x="340984" y="1231182"/>
                  </a:cubicBezTo>
                  <a:cubicBezTo>
                    <a:pt x="265918" y="1327950"/>
                    <a:pt x="190851" y="1315854"/>
                    <a:pt x="115785" y="1276542"/>
                  </a:cubicBezTo>
                  <a:lnTo>
                    <a:pt x="68428" y="1247926"/>
                  </a:lnTo>
                  <a:lnTo>
                    <a:pt x="74491" y="1237892"/>
                  </a:lnTo>
                  <a:cubicBezTo>
                    <a:pt x="139004" y="1137804"/>
                    <a:pt x="203515" y="1037716"/>
                    <a:pt x="74491" y="937628"/>
                  </a:cubicBezTo>
                  <a:cubicBezTo>
                    <a:pt x="-183555" y="737451"/>
                    <a:pt x="332539" y="537275"/>
                    <a:pt x="74491" y="337099"/>
                  </a:cubicBezTo>
                  <a:cubicBezTo>
                    <a:pt x="-38908" y="249131"/>
                    <a:pt x="-2807" y="161162"/>
                    <a:pt x="51399" y="73194"/>
                  </a:cubicBezTo>
                  <a:close/>
                </a:path>
              </a:pathLst>
            </a:custGeom>
            <a:solidFill>
              <a:schemeClr val="tx1"/>
            </a:solidFill>
            <a:ln w="254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51" name="フリーフォーム: 図形 350">
              <a:extLst>
                <a:ext uri="{FF2B5EF4-FFF2-40B4-BE49-F238E27FC236}">
                  <a16:creationId xmlns:a16="http://schemas.microsoft.com/office/drawing/2014/main" id="{C98091B6-6193-3187-9EB3-B21E2B1F9523}"/>
                </a:ext>
              </a:extLst>
            </p:cNvPr>
            <p:cNvSpPr/>
            <p:nvPr/>
          </p:nvSpPr>
          <p:spPr bwMode="auto">
            <a:xfrm>
              <a:off x="1391492" y="4998926"/>
              <a:ext cx="706713" cy="1360684"/>
            </a:xfrm>
            <a:custGeom>
              <a:avLst/>
              <a:gdLst>
                <a:gd name="connsiteX0" fmla="*/ 410784 w 706713"/>
                <a:gd name="connsiteY0" fmla="*/ 783 h 1360684"/>
                <a:gd name="connsiteX1" fmla="*/ 598450 w 706713"/>
                <a:gd name="connsiteY1" fmla="*/ 74493 h 1360684"/>
                <a:gd name="connsiteX2" fmla="*/ 626159 w 706713"/>
                <a:gd name="connsiteY2" fmla="*/ 91236 h 1360684"/>
                <a:gd name="connsiteX3" fmla="*/ 586862 w 706713"/>
                <a:gd name="connsiteY3" fmla="*/ 156269 h 1360684"/>
                <a:gd name="connsiteX4" fmla="*/ 632222 w 706713"/>
                <a:gd name="connsiteY4" fmla="*/ 381468 h 1360684"/>
                <a:gd name="connsiteX5" fmla="*/ 632222 w 706713"/>
                <a:gd name="connsiteY5" fmla="*/ 981996 h 1360684"/>
                <a:gd name="connsiteX6" fmla="*/ 594532 w 706713"/>
                <a:gd name="connsiteY6" fmla="*/ 1343252 h 1360684"/>
                <a:gd name="connsiteX7" fmla="*/ 586196 w 706713"/>
                <a:gd name="connsiteY7" fmla="*/ 1360684 h 1360684"/>
                <a:gd name="connsiteX8" fmla="*/ 0 w 706713"/>
                <a:gd name="connsiteY8" fmla="*/ 1360684 h 1360684"/>
                <a:gd name="connsiteX9" fmla="*/ 0 w 706713"/>
                <a:gd name="connsiteY9" fmla="*/ 75692 h 1360684"/>
                <a:gd name="connsiteX10" fmla="*/ 54220 w 706713"/>
                <a:gd name="connsiteY10" fmla="*/ 109505 h 1360684"/>
                <a:gd name="connsiteX11" fmla="*/ 298186 w 706713"/>
                <a:gd name="connsiteY11" fmla="*/ 74493 h 1360684"/>
                <a:gd name="connsiteX12" fmla="*/ 410784 w 706713"/>
                <a:gd name="connsiteY12" fmla="*/ 783 h 13606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706713" h="1360684">
                  <a:moveTo>
                    <a:pt x="410784" y="783"/>
                  </a:moveTo>
                  <a:cubicBezTo>
                    <a:pt x="473339" y="-6147"/>
                    <a:pt x="535894" y="34173"/>
                    <a:pt x="598450" y="74493"/>
                  </a:cubicBezTo>
                  <a:lnTo>
                    <a:pt x="626159" y="91236"/>
                  </a:lnTo>
                  <a:lnTo>
                    <a:pt x="586862" y="156269"/>
                  </a:lnTo>
                  <a:cubicBezTo>
                    <a:pt x="547551" y="231335"/>
                    <a:pt x="535454" y="306401"/>
                    <a:pt x="632222" y="381468"/>
                  </a:cubicBezTo>
                  <a:cubicBezTo>
                    <a:pt x="890269" y="581644"/>
                    <a:pt x="374175" y="781820"/>
                    <a:pt x="632222" y="981996"/>
                  </a:cubicBezTo>
                  <a:cubicBezTo>
                    <a:pt x="787453" y="1102415"/>
                    <a:pt x="662540" y="1222834"/>
                    <a:pt x="594532" y="1343252"/>
                  </a:cubicBezTo>
                  <a:lnTo>
                    <a:pt x="586196" y="1360684"/>
                  </a:lnTo>
                  <a:lnTo>
                    <a:pt x="0" y="1360684"/>
                  </a:lnTo>
                  <a:lnTo>
                    <a:pt x="0" y="75692"/>
                  </a:lnTo>
                  <a:lnTo>
                    <a:pt x="54220" y="109505"/>
                  </a:lnTo>
                  <a:cubicBezTo>
                    <a:pt x="135542" y="156393"/>
                    <a:pt x="216864" y="179325"/>
                    <a:pt x="298186" y="74493"/>
                  </a:cubicBezTo>
                  <a:cubicBezTo>
                    <a:pt x="335719" y="26109"/>
                    <a:pt x="373251" y="4941"/>
                    <a:pt x="410784" y="783"/>
                  </a:cubicBezTo>
                  <a:close/>
                </a:path>
              </a:pathLst>
            </a:custGeom>
            <a:solidFill>
              <a:schemeClr val="tx1"/>
            </a:solidFill>
            <a:ln w="254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813" name="グループ化 812">
            <a:extLst>
              <a:ext uri="{FF2B5EF4-FFF2-40B4-BE49-F238E27FC236}">
                <a16:creationId xmlns:a16="http://schemas.microsoft.com/office/drawing/2014/main" id="{7F83031B-FD0B-B90C-1325-D0D0713AEF59}"/>
              </a:ext>
            </a:extLst>
          </p:cNvPr>
          <p:cNvGrpSpPr/>
          <p:nvPr/>
        </p:nvGrpSpPr>
        <p:grpSpPr>
          <a:xfrm>
            <a:off x="4346957" y="3823443"/>
            <a:ext cx="1262877" cy="2522818"/>
            <a:chOff x="4883923" y="2241550"/>
            <a:chExt cx="1041307" cy="2080193"/>
          </a:xfrm>
        </p:grpSpPr>
        <p:sp>
          <p:nvSpPr>
            <p:cNvPr id="891" name="フリーフォーム: 図形 890">
              <a:extLst>
                <a:ext uri="{FF2B5EF4-FFF2-40B4-BE49-F238E27FC236}">
                  <a16:creationId xmlns:a16="http://schemas.microsoft.com/office/drawing/2014/main" id="{70500393-A978-B31B-00F7-CD933B6E3638}"/>
                </a:ext>
              </a:extLst>
            </p:cNvPr>
            <p:cNvSpPr/>
            <p:nvPr/>
          </p:nvSpPr>
          <p:spPr bwMode="auto">
            <a:xfrm>
              <a:off x="4883924" y="2241550"/>
              <a:ext cx="887395" cy="1042490"/>
            </a:xfrm>
            <a:custGeom>
              <a:avLst/>
              <a:gdLst>
                <a:gd name="connsiteX0" fmla="*/ 0 w 887395"/>
                <a:gd name="connsiteY0" fmla="*/ 0 h 1042490"/>
                <a:gd name="connsiteX1" fmla="*/ 763027 w 887395"/>
                <a:gd name="connsiteY1" fmla="*/ 0 h 1042490"/>
                <a:gd name="connsiteX2" fmla="*/ 828171 w 887395"/>
                <a:gd name="connsiteY2" fmla="*/ 118709 h 1042490"/>
                <a:gd name="connsiteX3" fmla="*/ 566634 w 887395"/>
                <a:gd name="connsiteY3" fmla="*/ 1020049 h 1042490"/>
                <a:gd name="connsiteX4" fmla="*/ 533179 w 887395"/>
                <a:gd name="connsiteY4" fmla="*/ 1042490 h 1042490"/>
                <a:gd name="connsiteX5" fmla="*/ 528265 w 887395"/>
                <a:gd name="connsiteY5" fmla="*/ 1041521 h 1042490"/>
                <a:gd name="connsiteX6" fmla="*/ 536756 w 887395"/>
                <a:gd name="connsiteY6" fmla="*/ 998432 h 1042490"/>
                <a:gd name="connsiteX7" fmla="*/ 84347 w 887395"/>
                <a:gd name="connsiteY7" fmla="*/ 176154 h 1042490"/>
                <a:gd name="connsiteX8" fmla="*/ 12515 w 887395"/>
                <a:gd name="connsiteY8" fmla="*/ 151267 h 1042490"/>
                <a:gd name="connsiteX9" fmla="*/ 0 w 887395"/>
                <a:gd name="connsiteY9" fmla="*/ 148304 h 1042490"/>
                <a:gd name="connsiteX10" fmla="*/ 0 w 887395"/>
                <a:gd name="connsiteY10" fmla="*/ 0 h 10424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87395" h="1042490">
                  <a:moveTo>
                    <a:pt x="0" y="0"/>
                  </a:moveTo>
                  <a:lnTo>
                    <a:pt x="763027" y="0"/>
                  </a:lnTo>
                  <a:lnTo>
                    <a:pt x="828171" y="118709"/>
                  </a:lnTo>
                  <a:cubicBezTo>
                    <a:pt x="968386" y="449035"/>
                    <a:pt x="851062" y="824093"/>
                    <a:pt x="566634" y="1020049"/>
                  </a:cubicBezTo>
                  <a:lnTo>
                    <a:pt x="533179" y="1042490"/>
                  </a:lnTo>
                  <a:lnTo>
                    <a:pt x="528265" y="1041521"/>
                  </a:lnTo>
                  <a:lnTo>
                    <a:pt x="536756" y="998432"/>
                  </a:lnTo>
                  <a:cubicBezTo>
                    <a:pt x="599315" y="658749"/>
                    <a:pt x="417070" y="310583"/>
                    <a:pt x="84347" y="176154"/>
                  </a:cubicBezTo>
                  <a:cubicBezTo>
                    <a:pt x="60581" y="166552"/>
                    <a:pt x="36610" y="158268"/>
                    <a:pt x="12515" y="151267"/>
                  </a:cubicBezTo>
                  <a:lnTo>
                    <a:pt x="0" y="14830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7030A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92" name="フリーフォーム: 図形 891">
              <a:extLst>
                <a:ext uri="{FF2B5EF4-FFF2-40B4-BE49-F238E27FC236}">
                  <a16:creationId xmlns:a16="http://schemas.microsoft.com/office/drawing/2014/main" id="{F14400AB-D735-F536-22A4-7B7D2C34720C}"/>
                </a:ext>
              </a:extLst>
            </p:cNvPr>
            <p:cNvSpPr/>
            <p:nvPr/>
          </p:nvSpPr>
          <p:spPr bwMode="auto">
            <a:xfrm>
              <a:off x="4883924" y="2884560"/>
              <a:ext cx="528137" cy="420302"/>
            </a:xfrm>
            <a:custGeom>
              <a:avLst/>
              <a:gdLst>
                <a:gd name="connsiteX0" fmla="*/ 0 w 528137"/>
                <a:gd name="connsiteY0" fmla="*/ 0 h 420302"/>
                <a:gd name="connsiteX1" fmla="*/ 64193 w 528137"/>
                <a:gd name="connsiteY1" fmla="*/ 13318 h 420302"/>
                <a:gd name="connsiteX2" fmla="*/ 464150 w 528137"/>
                <a:gd name="connsiteY2" fmla="*/ 303093 h 420302"/>
                <a:gd name="connsiteX3" fmla="*/ 528137 w 528137"/>
                <a:gd name="connsiteY3" fmla="*/ 398486 h 420302"/>
                <a:gd name="connsiteX4" fmla="*/ 412001 w 528137"/>
                <a:gd name="connsiteY4" fmla="*/ 375601 h 420302"/>
                <a:gd name="connsiteX5" fmla="*/ 38301 w 528137"/>
                <a:gd name="connsiteY5" fmla="*/ 403502 h 420302"/>
                <a:gd name="connsiteX6" fmla="*/ 0 w 528137"/>
                <a:gd name="connsiteY6" fmla="*/ 420302 h 420302"/>
                <a:gd name="connsiteX7" fmla="*/ 0 w 528137"/>
                <a:gd name="connsiteY7" fmla="*/ 0 h 4203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28137" h="420302">
                  <a:moveTo>
                    <a:pt x="0" y="0"/>
                  </a:moveTo>
                  <a:lnTo>
                    <a:pt x="64193" y="13318"/>
                  </a:lnTo>
                  <a:cubicBezTo>
                    <a:pt x="223613" y="60638"/>
                    <a:pt x="366251" y="160994"/>
                    <a:pt x="464150" y="303093"/>
                  </a:cubicBezTo>
                  <a:lnTo>
                    <a:pt x="528137" y="398486"/>
                  </a:lnTo>
                  <a:lnTo>
                    <a:pt x="412001" y="375601"/>
                  </a:lnTo>
                  <a:cubicBezTo>
                    <a:pt x="284723" y="352160"/>
                    <a:pt x="156253" y="363117"/>
                    <a:pt x="38301" y="403502"/>
                  </a:cubicBezTo>
                  <a:lnTo>
                    <a:pt x="0" y="42030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93" name="フリーフォーム: 図形 892">
              <a:extLst>
                <a:ext uri="{FF2B5EF4-FFF2-40B4-BE49-F238E27FC236}">
                  <a16:creationId xmlns:a16="http://schemas.microsoft.com/office/drawing/2014/main" id="{98A4D83D-0FC2-106D-BD98-3BAA60467D3F}"/>
                </a:ext>
              </a:extLst>
            </p:cNvPr>
            <p:cNvSpPr/>
            <p:nvPr/>
          </p:nvSpPr>
          <p:spPr bwMode="auto">
            <a:xfrm>
              <a:off x="5414085" y="3224133"/>
              <a:ext cx="511145" cy="409296"/>
            </a:xfrm>
            <a:custGeom>
              <a:avLst/>
              <a:gdLst>
                <a:gd name="connsiteX0" fmla="*/ 511145 w 511145"/>
                <a:gd name="connsiteY0" fmla="*/ 0 h 409296"/>
                <a:gd name="connsiteX1" fmla="*/ 511145 w 511145"/>
                <a:gd name="connsiteY1" fmla="*/ 409296 h 409296"/>
                <a:gd name="connsiteX2" fmla="*/ 427051 w 511145"/>
                <a:gd name="connsiteY2" fmla="*/ 391849 h 409296"/>
                <a:gd name="connsiteX3" fmla="*/ 26770 w 511145"/>
                <a:gd name="connsiteY3" fmla="*/ 101839 h 409296"/>
                <a:gd name="connsiteX4" fmla="*/ 0 w 511145"/>
                <a:gd name="connsiteY4" fmla="*/ 61931 h 409296"/>
                <a:gd name="connsiteX5" fmla="*/ 3018 w 511145"/>
                <a:gd name="connsiteY5" fmla="*/ 59907 h 409296"/>
                <a:gd name="connsiteX6" fmla="*/ 45253 w 511145"/>
                <a:gd name="connsiteY6" fmla="*/ 68229 h 409296"/>
                <a:gd name="connsiteX7" fmla="*/ 419256 w 511145"/>
                <a:gd name="connsiteY7" fmla="*/ 40305 h 409296"/>
                <a:gd name="connsiteX8" fmla="*/ 511145 w 511145"/>
                <a:gd name="connsiteY8" fmla="*/ 0 h 4092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11145" h="409296">
                  <a:moveTo>
                    <a:pt x="511145" y="0"/>
                  </a:moveTo>
                  <a:lnTo>
                    <a:pt x="511145" y="409296"/>
                  </a:lnTo>
                  <a:lnTo>
                    <a:pt x="427051" y="391849"/>
                  </a:lnTo>
                  <a:cubicBezTo>
                    <a:pt x="267501" y="344491"/>
                    <a:pt x="124748" y="244053"/>
                    <a:pt x="26770" y="101839"/>
                  </a:cubicBezTo>
                  <a:lnTo>
                    <a:pt x="0" y="61931"/>
                  </a:lnTo>
                  <a:lnTo>
                    <a:pt x="3018" y="59907"/>
                  </a:lnTo>
                  <a:lnTo>
                    <a:pt x="45253" y="68229"/>
                  </a:lnTo>
                  <a:cubicBezTo>
                    <a:pt x="172634" y="91689"/>
                    <a:pt x="301207" y="80723"/>
                    <a:pt x="419256" y="40305"/>
                  </a:cubicBezTo>
                  <a:lnTo>
                    <a:pt x="511145" y="0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94" name="フリーフォーム: 図形 893">
              <a:extLst>
                <a:ext uri="{FF2B5EF4-FFF2-40B4-BE49-F238E27FC236}">
                  <a16:creationId xmlns:a16="http://schemas.microsoft.com/office/drawing/2014/main" id="{81CD5566-900D-6B70-42FC-37C42BA13E7A}"/>
                </a:ext>
              </a:extLst>
            </p:cNvPr>
            <p:cNvSpPr/>
            <p:nvPr/>
          </p:nvSpPr>
          <p:spPr bwMode="auto">
            <a:xfrm>
              <a:off x="5412060" y="3283047"/>
              <a:ext cx="128" cy="153"/>
            </a:xfrm>
            <a:custGeom>
              <a:avLst/>
              <a:gdLst>
                <a:gd name="connsiteX0" fmla="*/ 0 w 128"/>
                <a:gd name="connsiteY0" fmla="*/ 0 h 153"/>
                <a:gd name="connsiteX1" fmla="*/ 128 w 128"/>
                <a:gd name="connsiteY1" fmla="*/ 25 h 153"/>
                <a:gd name="connsiteX2" fmla="*/ 103 w 128"/>
                <a:gd name="connsiteY2" fmla="*/ 153 h 153"/>
                <a:gd name="connsiteX3" fmla="*/ 0 w 128"/>
                <a:gd name="connsiteY3" fmla="*/ 0 h 1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28" h="153">
                  <a:moveTo>
                    <a:pt x="0" y="0"/>
                  </a:moveTo>
                  <a:lnTo>
                    <a:pt x="128" y="25"/>
                  </a:lnTo>
                  <a:lnTo>
                    <a:pt x="103" y="1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95" name="フリーフォーム: 図形 894">
              <a:extLst>
                <a:ext uri="{FF2B5EF4-FFF2-40B4-BE49-F238E27FC236}">
                  <a16:creationId xmlns:a16="http://schemas.microsoft.com/office/drawing/2014/main" id="{178662D5-ED87-A7D8-D193-5FD46D977505}"/>
                </a:ext>
              </a:extLst>
            </p:cNvPr>
            <p:cNvSpPr/>
            <p:nvPr/>
          </p:nvSpPr>
          <p:spPr bwMode="auto">
            <a:xfrm>
              <a:off x="5411220" y="3283199"/>
              <a:ext cx="2864" cy="4786"/>
            </a:xfrm>
            <a:custGeom>
              <a:avLst/>
              <a:gdLst>
                <a:gd name="connsiteX0" fmla="*/ 943 w 2864"/>
                <a:gd name="connsiteY0" fmla="*/ 0 h 4786"/>
                <a:gd name="connsiteX1" fmla="*/ 2864 w 2864"/>
                <a:gd name="connsiteY1" fmla="*/ 2865 h 4786"/>
                <a:gd name="connsiteX2" fmla="*/ 0 w 2864"/>
                <a:gd name="connsiteY2" fmla="*/ 4786 h 4786"/>
                <a:gd name="connsiteX3" fmla="*/ 943 w 2864"/>
                <a:gd name="connsiteY3" fmla="*/ 0 h 47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864" h="4786">
                  <a:moveTo>
                    <a:pt x="943" y="0"/>
                  </a:moveTo>
                  <a:lnTo>
                    <a:pt x="2864" y="2865"/>
                  </a:lnTo>
                  <a:lnTo>
                    <a:pt x="0" y="4786"/>
                  </a:lnTo>
                  <a:lnTo>
                    <a:pt x="943" y="0"/>
                  </a:ln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96" name="フリーフォーム: 図形 895">
              <a:extLst>
                <a:ext uri="{FF2B5EF4-FFF2-40B4-BE49-F238E27FC236}">
                  <a16:creationId xmlns:a16="http://schemas.microsoft.com/office/drawing/2014/main" id="{AF1FDE69-F688-C6DD-9344-126D3DE810E9}"/>
                </a:ext>
              </a:extLst>
            </p:cNvPr>
            <p:cNvSpPr/>
            <p:nvPr/>
          </p:nvSpPr>
          <p:spPr bwMode="auto">
            <a:xfrm>
              <a:off x="4991739" y="3287986"/>
              <a:ext cx="933491" cy="1033757"/>
            </a:xfrm>
            <a:custGeom>
              <a:avLst/>
              <a:gdLst>
                <a:gd name="connsiteX0" fmla="*/ 419482 w 933491"/>
                <a:gd name="connsiteY0" fmla="*/ 0 h 1033757"/>
                <a:gd name="connsiteX1" fmla="*/ 396740 w 933491"/>
                <a:gd name="connsiteY1" fmla="*/ 115409 h 1033757"/>
                <a:gd name="connsiteX2" fmla="*/ 848783 w 933491"/>
                <a:gd name="connsiteY2" fmla="*/ 937021 h 1033757"/>
                <a:gd name="connsiteX3" fmla="*/ 933491 w 933491"/>
                <a:gd name="connsiteY3" fmla="*/ 962851 h 1033757"/>
                <a:gd name="connsiteX4" fmla="*/ 933491 w 933491"/>
                <a:gd name="connsiteY4" fmla="*/ 1033757 h 1033757"/>
                <a:gd name="connsiteX5" fmla="*/ 94732 w 933491"/>
                <a:gd name="connsiteY5" fmla="*/ 1033757 h 1033757"/>
                <a:gd name="connsiteX6" fmla="*/ 59175 w 933491"/>
                <a:gd name="connsiteY6" fmla="*/ 967004 h 1033757"/>
                <a:gd name="connsiteX7" fmla="*/ 320500 w 933491"/>
                <a:gd name="connsiteY7" fmla="*/ 66394 h 1033757"/>
                <a:gd name="connsiteX8" fmla="*/ 419482 w 933491"/>
                <a:gd name="connsiteY8" fmla="*/ 0 h 10337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933491" h="1033757">
                  <a:moveTo>
                    <a:pt x="419482" y="0"/>
                  </a:moveTo>
                  <a:lnTo>
                    <a:pt x="396740" y="115409"/>
                  </a:lnTo>
                  <a:cubicBezTo>
                    <a:pt x="334231" y="454816"/>
                    <a:pt x="516330" y="802701"/>
                    <a:pt x="848783" y="937021"/>
                  </a:cubicBezTo>
                  <a:lnTo>
                    <a:pt x="933491" y="962851"/>
                  </a:lnTo>
                  <a:lnTo>
                    <a:pt x="933491" y="1033757"/>
                  </a:lnTo>
                  <a:lnTo>
                    <a:pt x="94732" y="1033757"/>
                  </a:lnTo>
                  <a:lnTo>
                    <a:pt x="59175" y="967004"/>
                  </a:lnTo>
                  <a:cubicBezTo>
                    <a:pt x="-80926" y="636946"/>
                    <a:pt x="36302" y="262191"/>
                    <a:pt x="320500" y="66394"/>
                  </a:cubicBezTo>
                  <a:lnTo>
                    <a:pt x="419482" y="0"/>
                  </a:lnTo>
                  <a:close/>
                </a:path>
              </a:pathLst>
            </a:custGeom>
            <a:solidFill>
              <a:srgbClr val="92D05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97" name="フリーフォーム: 図形 896">
              <a:extLst>
                <a:ext uri="{FF2B5EF4-FFF2-40B4-BE49-F238E27FC236}">
                  <a16:creationId xmlns:a16="http://schemas.microsoft.com/office/drawing/2014/main" id="{BC5AD466-DD32-0D5B-A667-15E36AFC3EF3}"/>
                </a:ext>
              </a:extLst>
            </p:cNvPr>
            <p:cNvSpPr/>
            <p:nvPr/>
          </p:nvSpPr>
          <p:spPr bwMode="auto">
            <a:xfrm>
              <a:off x="5417103" y="2241550"/>
              <a:ext cx="508127" cy="1063006"/>
            </a:xfrm>
            <a:custGeom>
              <a:avLst/>
              <a:gdLst>
                <a:gd name="connsiteX0" fmla="*/ 229848 w 508127"/>
                <a:gd name="connsiteY0" fmla="*/ 0 h 1063006"/>
                <a:gd name="connsiteX1" fmla="*/ 508127 w 508127"/>
                <a:gd name="connsiteY1" fmla="*/ 0 h 1063006"/>
                <a:gd name="connsiteX2" fmla="*/ 508127 w 508127"/>
                <a:gd name="connsiteY2" fmla="*/ 982583 h 1063006"/>
                <a:gd name="connsiteX3" fmla="*/ 416238 w 508127"/>
                <a:gd name="connsiteY3" fmla="*/ 1022888 h 1063006"/>
                <a:gd name="connsiteX4" fmla="*/ 42235 w 508127"/>
                <a:gd name="connsiteY4" fmla="*/ 1050812 h 1063006"/>
                <a:gd name="connsiteX5" fmla="*/ 0 w 508127"/>
                <a:gd name="connsiteY5" fmla="*/ 1042490 h 1063006"/>
                <a:gd name="connsiteX6" fmla="*/ 33455 w 508127"/>
                <a:gd name="connsiteY6" fmla="*/ 1020049 h 1063006"/>
                <a:gd name="connsiteX7" fmla="*/ 294992 w 508127"/>
                <a:gd name="connsiteY7" fmla="*/ 118709 h 1063006"/>
                <a:gd name="connsiteX8" fmla="*/ 229848 w 508127"/>
                <a:gd name="connsiteY8" fmla="*/ 0 h 10630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08127" h="1063006">
                  <a:moveTo>
                    <a:pt x="229848" y="0"/>
                  </a:moveTo>
                  <a:lnTo>
                    <a:pt x="508127" y="0"/>
                  </a:lnTo>
                  <a:lnTo>
                    <a:pt x="508127" y="982583"/>
                  </a:lnTo>
                  <a:lnTo>
                    <a:pt x="416238" y="1022888"/>
                  </a:lnTo>
                  <a:cubicBezTo>
                    <a:pt x="298189" y="1063306"/>
                    <a:pt x="169616" y="1074272"/>
                    <a:pt x="42235" y="1050812"/>
                  </a:cubicBezTo>
                  <a:lnTo>
                    <a:pt x="0" y="1042490"/>
                  </a:lnTo>
                  <a:lnTo>
                    <a:pt x="33455" y="1020049"/>
                  </a:lnTo>
                  <a:cubicBezTo>
                    <a:pt x="317883" y="824093"/>
                    <a:pt x="435207" y="449035"/>
                    <a:pt x="294992" y="118709"/>
                  </a:cubicBezTo>
                  <a:lnTo>
                    <a:pt x="229848" y="0"/>
                  </a:ln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98" name="フリーフォーム: 図形 897">
              <a:extLst>
                <a:ext uri="{FF2B5EF4-FFF2-40B4-BE49-F238E27FC236}">
                  <a16:creationId xmlns:a16="http://schemas.microsoft.com/office/drawing/2014/main" id="{DE4487D1-6936-26C5-BDF1-70244FD55ABA}"/>
                </a:ext>
              </a:extLst>
            </p:cNvPr>
            <p:cNvSpPr/>
            <p:nvPr/>
          </p:nvSpPr>
          <p:spPr bwMode="auto">
            <a:xfrm>
              <a:off x="4883924" y="2389855"/>
              <a:ext cx="548951" cy="893217"/>
            </a:xfrm>
            <a:custGeom>
              <a:avLst/>
              <a:gdLst>
                <a:gd name="connsiteX0" fmla="*/ 0 w 548951"/>
                <a:gd name="connsiteY0" fmla="*/ 0 h 893217"/>
                <a:gd name="connsiteX1" fmla="*/ 12515 w 548951"/>
                <a:gd name="connsiteY1" fmla="*/ 2963 h 893217"/>
                <a:gd name="connsiteX2" fmla="*/ 84347 w 548951"/>
                <a:gd name="connsiteY2" fmla="*/ 27850 h 893217"/>
                <a:gd name="connsiteX3" fmla="*/ 536756 w 548951"/>
                <a:gd name="connsiteY3" fmla="*/ 850128 h 893217"/>
                <a:gd name="connsiteX4" fmla="*/ 528265 w 548951"/>
                <a:gd name="connsiteY4" fmla="*/ 893217 h 893217"/>
                <a:gd name="connsiteX5" fmla="*/ 528137 w 548951"/>
                <a:gd name="connsiteY5" fmla="*/ 893192 h 893217"/>
                <a:gd name="connsiteX6" fmla="*/ 464150 w 548951"/>
                <a:gd name="connsiteY6" fmla="*/ 797799 h 893217"/>
                <a:gd name="connsiteX7" fmla="*/ 64193 w 548951"/>
                <a:gd name="connsiteY7" fmla="*/ 508024 h 893217"/>
                <a:gd name="connsiteX8" fmla="*/ 0 w 548951"/>
                <a:gd name="connsiteY8" fmla="*/ 494706 h 893217"/>
                <a:gd name="connsiteX9" fmla="*/ 0 w 548951"/>
                <a:gd name="connsiteY9" fmla="*/ 0 h 893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48951" h="893217">
                  <a:moveTo>
                    <a:pt x="0" y="0"/>
                  </a:moveTo>
                  <a:lnTo>
                    <a:pt x="12515" y="2963"/>
                  </a:lnTo>
                  <a:cubicBezTo>
                    <a:pt x="36610" y="9964"/>
                    <a:pt x="60581" y="18248"/>
                    <a:pt x="84347" y="27850"/>
                  </a:cubicBezTo>
                  <a:cubicBezTo>
                    <a:pt x="417070" y="162279"/>
                    <a:pt x="599315" y="510445"/>
                    <a:pt x="536756" y="850128"/>
                  </a:cubicBezTo>
                  <a:lnTo>
                    <a:pt x="528265" y="893217"/>
                  </a:lnTo>
                  <a:lnTo>
                    <a:pt x="528137" y="893192"/>
                  </a:lnTo>
                  <a:lnTo>
                    <a:pt x="464150" y="797799"/>
                  </a:lnTo>
                  <a:cubicBezTo>
                    <a:pt x="366251" y="655700"/>
                    <a:pt x="223613" y="555344"/>
                    <a:pt x="64193" y="508024"/>
                  </a:cubicBezTo>
                  <a:lnTo>
                    <a:pt x="0" y="49470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206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99" name="フリーフォーム: 図形 898">
              <a:extLst>
                <a:ext uri="{FF2B5EF4-FFF2-40B4-BE49-F238E27FC236}">
                  <a16:creationId xmlns:a16="http://schemas.microsoft.com/office/drawing/2014/main" id="{A99A84B4-B4DC-B58E-0E43-5D864110A6AF}"/>
                </a:ext>
              </a:extLst>
            </p:cNvPr>
            <p:cNvSpPr/>
            <p:nvPr/>
          </p:nvSpPr>
          <p:spPr bwMode="auto">
            <a:xfrm>
              <a:off x="4883923" y="3247976"/>
              <a:ext cx="528240" cy="1073766"/>
            </a:xfrm>
            <a:custGeom>
              <a:avLst/>
              <a:gdLst>
                <a:gd name="connsiteX0" fmla="*/ 284760 w 528240"/>
                <a:gd name="connsiteY0" fmla="*/ 26 h 1073766"/>
                <a:gd name="connsiteX1" fmla="*/ 412001 w 528240"/>
                <a:gd name="connsiteY1" fmla="*/ 12185 h 1073766"/>
                <a:gd name="connsiteX2" fmla="*/ 528137 w 528240"/>
                <a:gd name="connsiteY2" fmla="*/ 35070 h 1073766"/>
                <a:gd name="connsiteX3" fmla="*/ 528240 w 528240"/>
                <a:gd name="connsiteY3" fmla="*/ 35223 h 1073766"/>
                <a:gd name="connsiteX4" fmla="*/ 527297 w 528240"/>
                <a:gd name="connsiteY4" fmla="*/ 40009 h 1073766"/>
                <a:gd name="connsiteX5" fmla="*/ 428315 w 528240"/>
                <a:gd name="connsiteY5" fmla="*/ 106403 h 1073766"/>
                <a:gd name="connsiteX6" fmla="*/ 166990 w 528240"/>
                <a:gd name="connsiteY6" fmla="*/ 1007013 h 1073766"/>
                <a:gd name="connsiteX7" fmla="*/ 202547 w 528240"/>
                <a:gd name="connsiteY7" fmla="*/ 1073766 h 1073766"/>
                <a:gd name="connsiteX8" fmla="*/ 0 w 528240"/>
                <a:gd name="connsiteY8" fmla="*/ 1073766 h 1073766"/>
                <a:gd name="connsiteX9" fmla="*/ 0 w 528240"/>
                <a:gd name="connsiteY9" fmla="*/ 56886 h 1073766"/>
                <a:gd name="connsiteX10" fmla="*/ 38301 w 528240"/>
                <a:gd name="connsiteY10" fmla="*/ 40086 h 1073766"/>
                <a:gd name="connsiteX11" fmla="*/ 284760 w 528240"/>
                <a:gd name="connsiteY11" fmla="*/ 26 h 10737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528240" h="1073766">
                  <a:moveTo>
                    <a:pt x="284760" y="26"/>
                  </a:moveTo>
                  <a:cubicBezTo>
                    <a:pt x="327017" y="380"/>
                    <a:pt x="369575" y="4372"/>
                    <a:pt x="412001" y="12185"/>
                  </a:cubicBezTo>
                  <a:lnTo>
                    <a:pt x="528137" y="35070"/>
                  </a:lnTo>
                  <a:lnTo>
                    <a:pt x="528240" y="35223"/>
                  </a:lnTo>
                  <a:lnTo>
                    <a:pt x="527297" y="40009"/>
                  </a:lnTo>
                  <a:lnTo>
                    <a:pt x="428315" y="106403"/>
                  </a:lnTo>
                  <a:cubicBezTo>
                    <a:pt x="144117" y="302200"/>
                    <a:pt x="26889" y="676955"/>
                    <a:pt x="166990" y="1007013"/>
                  </a:cubicBezTo>
                  <a:lnTo>
                    <a:pt x="202547" y="1073766"/>
                  </a:lnTo>
                  <a:lnTo>
                    <a:pt x="0" y="1073766"/>
                  </a:lnTo>
                  <a:lnTo>
                    <a:pt x="0" y="56886"/>
                  </a:lnTo>
                  <a:lnTo>
                    <a:pt x="38301" y="40086"/>
                  </a:lnTo>
                  <a:cubicBezTo>
                    <a:pt x="116936" y="13163"/>
                    <a:pt x="200245" y="-681"/>
                    <a:pt x="284760" y="26"/>
                  </a:cubicBezTo>
                  <a:close/>
                </a:path>
              </a:pathLst>
            </a:custGeom>
            <a:solidFill>
              <a:srgbClr val="00B05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00" name="フリーフォーム: 図形 899">
              <a:extLst>
                <a:ext uri="{FF2B5EF4-FFF2-40B4-BE49-F238E27FC236}">
                  <a16:creationId xmlns:a16="http://schemas.microsoft.com/office/drawing/2014/main" id="{74C8B439-20D3-DCFE-0DED-DAD04C6444C6}"/>
                </a:ext>
              </a:extLst>
            </p:cNvPr>
            <p:cNvSpPr/>
            <p:nvPr/>
          </p:nvSpPr>
          <p:spPr bwMode="auto">
            <a:xfrm>
              <a:off x="5412164" y="3283072"/>
              <a:ext cx="4939" cy="2993"/>
            </a:xfrm>
            <a:custGeom>
              <a:avLst/>
              <a:gdLst>
                <a:gd name="connsiteX0" fmla="*/ 25 w 4939"/>
                <a:gd name="connsiteY0" fmla="*/ 0 h 2993"/>
                <a:gd name="connsiteX1" fmla="*/ 4939 w 4939"/>
                <a:gd name="connsiteY1" fmla="*/ 969 h 2993"/>
                <a:gd name="connsiteX2" fmla="*/ 1921 w 4939"/>
                <a:gd name="connsiteY2" fmla="*/ 2993 h 2993"/>
                <a:gd name="connsiteX3" fmla="*/ 0 w 4939"/>
                <a:gd name="connsiteY3" fmla="*/ 128 h 2993"/>
                <a:gd name="connsiteX4" fmla="*/ 25 w 4939"/>
                <a:gd name="connsiteY4" fmla="*/ 0 h 29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39" h="2993">
                  <a:moveTo>
                    <a:pt x="25" y="0"/>
                  </a:moveTo>
                  <a:lnTo>
                    <a:pt x="4939" y="969"/>
                  </a:lnTo>
                  <a:lnTo>
                    <a:pt x="1921" y="2993"/>
                  </a:lnTo>
                  <a:lnTo>
                    <a:pt x="0" y="128"/>
                  </a:lnTo>
                  <a:lnTo>
                    <a:pt x="25" y="0"/>
                  </a:ln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01" name="フリーフォーム: 図形 900">
              <a:extLst>
                <a:ext uri="{FF2B5EF4-FFF2-40B4-BE49-F238E27FC236}">
                  <a16:creationId xmlns:a16="http://schemas.microsoft.com/office/drawing/2014/main" id="{08B1406A-EE33-F3D9-9181-EE5F23B023A3}"/>
                </a:ext>
              </a:extLst>
            </p:cNvPr>
            <p:cNvSpPr/>
            <p:nvPr/>
          </p:nvSpPr>
          <p:spPr bwMode="auto">
            <a:xfrm>
              <a:off x="5376295" y="3286064"/>
              <a:ext cx="548935" cy="964772"/>
            </a:xfrm>
            <a:custGeom>
              <a:avLst/>
              <a:gdLst>
                <a:gd name="connsiteX0" fmla="*/ 37790 w 548935"/>
                <a:gd name="connsiteY0" fmla="*/ 0 h 964772"/>
                <a:gd name="connsiteX1" fmla="*/ 64560 w 548935"/>
                <a:gd name="connsiteY1" fmla="*/ 39908 h 964772"/>
                <a:gd name="connsiteX2" fmla="*/ 464841 w 548935"/>
                <a:gd name="connsiteY2" fmla="*/ 329918 h 964772"/>
                <a:gd name="connsiteX3" fmla="*/ 548935 w 548935"/>
                <a:gd name="connsiteY3" fmla="*/ 347365 h 964772"/>
                <a:gd name="connsiteX4" fmla="*/ 548935 w 548935"/>
                <a:gd name="connsiteY4" fmla="*/ 964772 h 964772"/>
                <a:gd name="connsiteX5" fmla="*/ 464227 w 548935"/>
                <a:gd name="connsiteY5" fmla="*/ 938942 h 964772"/>
                <a:gd name="connsiteX6" fmla="*/ 12184 w 548935"/>
                <a:gd name="connsiteY6" fmla="*/ 117330 h 964772"/>
                <a:gd name="connsiteX7" fmla="*/ 34926 w 548935"/>
                <a:gd name="connsiteY7" fmla="*/ 1921 h 964772"/>
                <a:gd name="connsiteX8" fmla="*/ 37790 w 548935"/>
                <a:gd name="connsiteY8" fmla="*/ 0 h 9647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48935" h="964772">
                  <a:moveTo>
                    <a:pt x="37790" y="0"/>
                  </a:moveTo>
                  <a:lnTo>
                    <a:pt x="64560" y="39908"/>
                  </a:lnTo>
                  <a:cubicBezTo>
                    <a:pt x="162538" y="182122"/>
                    <a:pt x="305291" y="282560"/>
                    <a:pt x="464841" y="329918"/>
                  </a:cubicBezTo>
                  <a:lnTo>
                    <a:pt x="548935" y="347365"/>
                  </a:lnTo>
                  <a:lnTo>
                    <a:pt x="548935" y="964772"/>
                  </a:lnTo>
                  <a:lnTo>
                    <a:pt x="464227" y="938942"/>
                  </a:lnTo>
                  <a:cubicBezTo>
                    <a:pt x="131774" y="804622"/>
                    <a:pt x="-50325" y="456737"/>
                    <a:pt x="12184" y="117330"/>
                  </a:cubicBezTo>
                  <a:lnTo>
                    <a:pt x="34926" y="1921"/>
                  </a:lnTo>
                  <a:lnTo>
                    <a:pt x="37790" y="0"/>
                  </a:ln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E6F7951-94AC-F038-938B-72DCDD50D0D0}"/>
              </a:ext>
            </a:extLst>
          </p:cNvPr>
          <p:cNvSpPr txBox="1"/>
          <p:nvPr/>
        </p:nvSpPr>
        <p:spPr>
          <a:xfrm>
            <a:off x="276046" y="232912"/>
            <a:ext cx="572464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長方形ねじれ背景の利用バリエーション</a:t>
            </a:r>
          </a:p>
        </p:txBody>
      </p:sp>
    </p:spTree>
    <p:extLst>
      <p:ext uri="{BB962C8B-B14F-4D97-AF65-F5344CB8AC3E}">
        <p14:creationId xmlns:p14="http://schemas.microsoft.com/office/powerpoint/2010/main" val="19086134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153181</TotalTime>
  <Words>12</Words>
  <Application>Microsoft Office PowerPoint</Application>
  <PresentationFormat>A4 210 x 297 mm</PresentationFormat>
  <Paragraphs>3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7" baseType="lpstr">
      <vt:lpstr>メイリオ</vt:lpstr>
      <vt:lpstr>游ゴシック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pptxm79_長方形ねじれ背景</dc:title>
  <dc:subject>pptxm79_長方形ねじれ背景</dc:subject>
  <dc:creator>でじけろお</dc:creator>
  <cp:revision>1</cp:revision>
  <dcterms:created xsi:type="dcterms:W3CDTF">2018-05-20T00:31:01Z</dcterms:created>
  <dcterms:modified xsi:type="dcterms:W3CDTF">2024-10-01T13:46:03Z</dcterms:modified>
  <cp:version>1</cp:version>
</cp:coreProperties>
</file>

<file path=docProps/thumbnail.jpeg>
</file>